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308" r:id="rId6"/>
    <p:sldId id="257" r:id="rId7"/>
    <p:sldId id="287" r:id="rId8"/>
    <p:sldId id="289" r:id="rId9"/>
    <p:sldId id="288" r:id="rId10"/>
    <p:sldId id="290" r:id="rId11"/>
    <p:sldId id="295" r:id="rId12"/>
    <p:sldId id="292" r:id="rId13"/>
    <p:sldId id="303" r:id="rId14"/>
    <p:sldId id="294" r:id="rId15"/>
    <p:sldId id="297" r:id="rId16"/>
    <p:sldId id="299" r:id="rId17"/>
    <p:sldId id="300" r:id="rId18"/>
    <p:sldId id="301" r:id="rId19"/>
    <p:sldId id="298" r:id="rId20"/>
    <p:sldId id="296" r:id="rId21"/>
    <p:sldId id="306" r:id="rId22"/>
    <p:sldId id="307" r:id="rId23"/>
    <p:sldId id="268" r:id="rId24"/>
    <p:sldId id="259" r:id="rId25"/>
    <p:sldId id="274" r:id="rId26"/>
    <p:sldId id="261" r:id="rId27"/>
    <p:sldId id="262" r:id="rId28"/>
    <p:sldId id="263" r:id="rId29"/>
    <p:sldId id="293" r:id="rId30"/>
    <p:sldId id="302" r:id="rId31"/>
    <p:sldId id="304" r:id="rId32"/>
    <p:sldId id="30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6EA89-59F7-AA46-AF66-1182CF1C272D}" v="523" dt="2020-07-13T14:59:01.244"/>
    <p1510:client id="{954F959D-474E-46F5-B7C3-F8EEEF3A92B9}" v="480" dt="2020-07-14T01:45:01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92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종현" userId="04821729-14ff-45e1-8ecf-fb9aa59cdb5f" providerId="ADAL" clId="{4666EA89-59F7-AA46-AF66-1182CF1C272D}"/>
    <pc:docChg chg="undo custSel addSld delSld modSld sldOrd">
      <pc:chgData name="김종현" userId="04821729-14ff-45e1-8ecf-fb9aa59cdb5f" providerId="ADAL" clId="{4666EA89-59F7-AA46-AF66-1182CF1C272D}" dt="2020-07-13T14:59:01.241" v="1411"/>
      <pc:docMkLst>
        <pc:docMk/>
      </pc:docMkLst>
      <pc:sldChg chg="add setBg">
        <pc:chgData name="김종현" userId="04821729-14ff-45e1-8ecf-fb9aa59cdb5f" providerId="ADAL" clId="{4666EA89-59F7-AA46-AF66-1182CF1C272D}" dt="2020-07-13T14:58:27.369" v="1409"/>
        <pc:sldMkLst>
          <pc:docMk/>
          <pc:sldMk cId="3613313770" sldId="259"/>
        </pc:sldMkLst>
      </pc:sldChg>
      <pc:sldChg chg="add setBg">
        <pc:chgData name="김종현" userId="04821729-14ff-45e1-8ecf-fb9aa59cdb5f" providerId="ADAL" clId="{4666EA89-59F7-AA46-AF66-1182CF1C272D}" dt="2020-07-13T14:57:54.175" v="1407"/>
        <pc:sldMkLst>
          <pc:docMk/>
          <pc:sldMk cId="2258740406" sldId="261"/>
        </pc:sldMkLst>
      </pc:sldChg>
      <pc:sldChg chg="add setBg">
        <pc:chgData name="김종현" userId="04821729-14ff-45e1-8ecf-fb9aa59cdb5f" providerId="ADAL" clId="{4666EA89-59F7-AA46-AF66-1182CF1C272D}" dt="2020-07-13T14:57:29.744" v="1406"/>
        <pc:sldMkLst>
          <pc:docMk/>
          <pc:sldMk cId="3517339344" sldId="262"/>
        </pc:sldMkLst>
      </pc:sldChg>
      <pc:sldChg chg="add setBg">
        <pc:chgData name="김종현" userId="04821729-14ff-45e1-8ecf-fb9aa59cdb5f" providerId="ADAL" clId="{4666EA89-59F7-AA46-AF66-1182CF1C272D}" dt="2020-07-13T14:57:29.744" v="1406"/>
        <pc:sldMkLst>
          <pc:docMk/>
          <pc:sldMk cId="2588285957" sldId="263"/>
        </pc:sldMkLst>
      </pc:sldChg>
      <pc:sldChg chg="add">
        <pc:chgData name="김종현" userId="04821729-14ff-45e1-8ecf-fb9aa59cdb5f" providerId="ADAL" clId="{4666EA89-59F7-AA46-AF66-1182CF1C272D}" dt="2020-07-13T14:59:01.241" v="1411"/>
        <pc:sldMkLst>
          <pc:docMk/>
          <pc:sldMk cId="324338849" sldId="268"/>
        </pc:sldMkLst>
      </pc:sldChg>
      <pc:sldChg chg="add setBg">
        <pc:chgData name="김종현" userId="04821729-14ff-45e1-8ecf-fb9aa59cdb5f" providerId="ADAL" clId="{4666EA89-59F7-AA46-AF66-1182CF1C272D}" dt="2020-07-13T14:58:14.947" v="1408"/>
        <pc:sldMkLst>
          <pc:docMk/>
          <pc:sldMk cId="3432382578" sldId="274"/>
        </pc:sldMkLst>
      </pc:sldChg>
      <pc:sldChg chg="modSp">
        <pc:chgData name="김종현" userId="04821729-14ff-45e1-8ecf-fb9aa59cdb5f" providerId="ADAL" clId="{4666EA89-59F7-AA46-AF66-1182CF1C272D}" dt="2020-07-13T13:16:09.653" v="1140" actId="1076"/>
        <pc:sldMkLst>
          <pc:docMk/>
          <pc:sldMk cId="1389038007" sldId="288"/>
        </pc:sldMkLst>
        <pc:picChg chg="mod">
          <ac:chgData name="김종현" userId="04821729-14ff-45e1-8ecf-fb9aa59cdb5f" providerId="ADAL" clId="{4666EA89-59F7-AA46-AF66-1182CF1C272D}" dt="2020-07-13T13:16:09.653" v="1140" actId="1076"/>
          <ac:picMkLst>
            <pc:docMk/>
            <pc:sldMk cId="1389038007" sldId="288"/>
            <ac:picMk id="11" creationId="{483FCE02-35ED-4481-A1AB-B300538CB10D}"/>
          </ac:picMkLst>
        </pc:picChg>
      </pc:sldChg>
      <pc:sldChg chg="modSp">
        <pc:chgData name="김종현" userId="04821729-14ff-45e1-8ecf-fb9aa59cdb5f" providerId="ADAL" clId="{4666EA89-59F7-AA46-AF66-1182CF1C272D}" dt="2020-07-12T13:22:52.200" v="879" actId="20577"/>
        <pc:sldMkLst>
          <pc:docMk/>
          <pc:sldMk cId="2645352126" sldId="289"/>
        </pc:sldMkLst>
        <pc:spChg chg="mod">
          <ac:chgData name="김종현" userId="04821729-14ff-45e1-8ecf-fb9aa59cdb5f" providerId="ADAL" clId="{4666EA89-59F7-AA46-AF66-1182CF1C272D}" dt="2020-07-12T13:22:52.200" v="879" actId="20577"/>
          <ac:spMkLst>
            <pc:docMk/>
            <pc:sldMk cId="2645352126" sldId="289"/>
            <ac:spMk id="4" creationId="{8624B899-1151-4EB0-985A-0CBD24862743}"/>
          </ac:spMkLst>
        </pc:spChg>
      </pc:sldChg>
      <pc:sldChg chg="del">
        <pc:chgData name="김종현" userId="04821729-14ff-45e1-8ecf-fb9aa59cdb5f" providerId="ADAL" clId="{4666EA89-59F7-AA46-AF66-1182CF1C272D}" dt="2020-07-13T13:02:15.776" v="924" actId="2696"/>
        <pc:sldMkLst>
          <pc:docMk/>
          <pc:sldMk cId="1198418535" sldId="291"/>
        </pc:sldMkLst>
      </pc:sldChg>
      <pc:sldChg chg="modSp">
        <pc:chgData name="김종현" userId="04821729-14ff-45e1-8ecf-fb9aa59cdb5f" providerId="ADAL" clId="{4666EA89-59F7-AA46-AF66-1182CF1C272D}" dt="2020-07-13T13:15:35.484" v="1139" actId="27636"/>
        <pc:sldMkLst>
          <pc:docMk/>
          <pc:sldMk cId="2645564638" sldId="293"/>
        </pc:sldMkLst>
        <pc:spChg chg="mod">
          <ac:chgData name="김종현" userId="04821729-14ff-45e1-8ecf-fb9aa59cdb5f" providerId="ADAL" clId="{4666EA89-59F7-AA46-AF66-1182CF1C272D}" dt="2020-07-13T13:15:31.151" v="1137" actId="14100"/>
          <ac:spMkLst>
            <pc:docMk/>
            <pc:sldMk cId="2645564638" sldId="293"/>
            <ac:spMk id="2" creationId="{4C1BEBEF-F8C3-4F75-840E-0D5B60034AA9}"/>
          </ac:spMkLst>
        </pc:spChg>
        <pc:spChg chg="mod">
          <ac:chgData name="김종현" userId="04821729-14ff-45e1-8ecf-fb9aa59cdb5f" providerId="ADAL" clId="{4666EA89-59F7-AA46-AF66-1182CF1C272D}" dt="2020-07-13T13:15:35.484" v="1139" actId="27636"/>
          <ac:spMkLst>
            <pc:docMk/>
            <pc:sldMk cId="2645564638" sldId="293"/>
            <ac:spMk id="3" creationId="{F0A93959-B03E-4F71-909B-31E5EF58B968}"/>
          </ac:spMkLst>
        </pc:spChg>
      </pc:sldChg>
      <pc:sldChg chg="addSp delSp modSp">
        <pc:chgData name="김종현" userId="04821729-14ff-45e1-8ecf-fb9aa59cdb5f" providerId="ADAL" clId="{4666EA89-59F7-AA46-AF66-1182CF1C272D}" dt="2020-07-13T13:04:28.671" v="971" actId="1076"/>
        <pc:sldMkLst>
          <pc:docMk/>
          <pc:sldMk cId="4184864244" sldId="295"/>
        </pc:sldMkLst>
        <pc:spChg chg="del mod">
          <ac:chgData name="김종현" userId="04821729-14ff-45e1-8ecf-fb9aa59cdb5f" providerId="ADAL" clId="{4666EA89-59F7-AA46-AF66-1182CF1C272D}" dt="2020-07-13T13:03:45.721" v="956" actId="478"/>
          <ac:spMkLst>
            <pc:docMk/>
            <pc:sldMk cId="4184864244" sldId="295"/>
            <ac:spMk id="2" creationId="{1A09910D-5371-4B99-9179-90B8578D8070}"/>
          </ac:spMkLst>
        </pc:spChg>
        <pc:spChg chg="del mod">
          <ac:chgData name="김종현" userId="04821729-14ff-45e1-8ecf-fb9aa59cdb5f" providerId="ADAL" clId="{4666EA89-59F7-AA46-AF66-1182CF1C272D}" dt="2020-07-13T13:03:55.927" v="959" actId="478"/>
          <ac:spMkLst>
            <pc:docMk/>
            <pc:sldMk cId="4184864244" sldId="295"/>
            <ac:spMk id="3" creationId="{BEEA24EA-49BD-4F40-AB8A-5EEEF50CDDCD}"/>
          </ac:spMkLst>
        </pc:spChg>
        <pc:spChg chg="add del mod">
          <ac:chgData name="김종현" userId="04821729-14ff-45e1-8ecf-fb9aa59cdb5f" providerId="ADAL" clId="{4666EA89-59F7-AA46-AF66-1182CF1C272D}" dt="2020-07-13T13:03:48.659" v="957" actId="478"/>
          <ac:spMkLst>
            <pc:docMk/>
            <pc:sldMk cId="4184864244" sldId="295"/>
            <ac:spMk id="6" creationId="{9FE609EC-DDFF-1F42-B8D0-BB52122593A2}"/>
          </ac:spMkLst>
        </pc:spChg>
        <pc:spChg chg="add mod">
          <ac:chgData name="김종현" userId="04821729-14ff-45e1-8ecf-fb9aa59cdb5f" providerId="ADAL" clId="{4666EA89-59F7-AA46-AF66-1182CF1C272D}" dt="2020-07-13T13:04:19.610" v="970" actId="20577"/>
          <ac:spMkLst>
            <pc:docMk/>
            <pc:sldMk cId="4184864244" sldId="295"/>
            <ac:spMk id="8" creationId="{6E9E5965-9A6D-874A-9623-0303E55B5C28}"/>
          </ac:spMkLst>
        </pc:spChg>
        <pc:picChg chg="add mod modCrop">
          <ac:chgData name="김종현" userId="04821729-14ff-45e1-8ecf-fb9aa59cdb5f" providerId="ADAL" clId="{4666EA89-59F7-AA46-AF66-1182CF1C272D}" dt="2020-07-13T13:04:28.671" v="971" actId="1076"/>
          <ac:picMkLst>
            <pc:docMk/>
            <pc:sldMk cId="4184864244" sldId="295"/>
            <ac:picMk id="5" creationId="{8C37991B-2794-F24A-809B-2E1424F22AC9}"/>
          </ac:picMkLst>
        </pc:picChg>
        <pc:picChg chg="del mod">
          <ac:chgData name="김종현" userId="04821729-14ff-45e1-8ecf-fb9aa59cdb5f" providerId="ADAL" clId="{4666EA89-59F7-AA46-AF66-1182CF1C272D}" dt="2020-07-13T13:03:05.531" v="945" actId="478"/>
          <ac:picMkLst>
            <pc:docMk/>
            <pc:sldMk cId="4184864244" sldId="295"/>
            <ac:picMk id="7" creationId="{A539987A-F522-4EB3-8962-939949E2DAC4}"/>
          </ac:picMkLst>
        </pc:picChg>
      </pc:sldChg>
      <pc:sldChg chg="addSp modSp add setBg">
        <pc:chgData name="김종현" userId="04821729-14ff-45e1-8ecf-fb9aa59cdb5f" providerId="ADAL" clId="{4666EA89-59F7-AA46-AF66-1182CF1C272D}" dt="2020-07-13T13:13:50.007" v="1128" actId="404"/>
        <pc:sldMkLst>
          <pc:docMk/>
          <pc:sldMk cId="3226985811" sldId="296"/>
        </pc:sldMkLst>
        <pc:spChg chg="mod">
          <ac:chgData name="김종현" userId="04821729-14ff-45e1-8ecf-fb9aa59cdb5f" providerId="ADAL" clId="{4666EA89-59F7-AA46-AF66-1182CF1C272D}" dt="2020-07-12T12:20:17.573" v="37" actId="1076"/>
          <ac:spMkLst>
            <pc:docMk/>
            <pc:sldMk cId="3226985811" sldId="296"/>
            <ac:spMk id="2" creationId="{8387DDD1-CA03-6740-9F8E-69E604D5A142}"/>
          </ac:spMkLst>
        </pc:spChg>
        <pc:spChg chg="mod">
          <ac:chgData name="김종현" userId="04821729-14ff-45e1-8ecf-fb9aa59cdb5f" providerId="ADAL" clId="{4666EA89-59F7-AA46-AF66-1182CF1C272D}" dt="2020-07-12T12:27:06.414" v="119" actId="1076"/>
          <ac:spMkLst>
            <pc:docMk/>
            <pc:sldMk cId="3226985811" sldId="296"/>
            <ac:spMk id="3" creationId="{9805A378-B779-2049-A7AA-CEAB27EC6B74}"/>
          </ac:spMkLst>
        </pc:spChg>
        <pc:spChg chg="add mod">
          <ac:chgData name="김종현" userId="04821729-14ff-45e1-8ecf-fb9aa59cdb5f" providerId="ADAL" clId="{4666EA89-59F7-AA46-AF66-1182CF1C272D}" dt="2020-07-13T13:13:50.007" v="1128" actId="404"/>
          <ac:spMkLst>
            <pc:docMk/>
            <pc:sldMk cId="3226985811" sldId="296"/>
            <ac:spMk id="6" creationId="{D2293A3B-EFB2-0B43-9952-237B4B67EAA1}"/>
          </ac:spMkLst>
        </pc:spChg>
        <pc:picChg chg="add mod">
          <ac:chgData name="김종현" userId="04821729-14ff-45e1-8ecf-fb9aa59cdb5f" providerId="ADAL" clId="{4666EA89-59F7-AA46-AF66-1182CF1C272D}" dt="2020-07-12T12:31:05.277" v="134" actId="692"/>
          <ac:picMkLst>
            <pc:docMk/>
            <pc:sldMk cId="3226985811" sldId="296"/>
            <ac:picMk id="5" creationId="{CD11EE87-F244-8F40-A81A-01447DEE8BA8}"/>
          </ac:picMkLst>
        </pc:picChg>
      </pc:sldChg>
      <pc:sldChg chg="addSp delSp modSp add">
        <pc:chgData name="김종현" userId="04821729-14ff-45e1-8ecf-fb9aa59cdb5f" providerId="ADAL" clId="{4666EA89-59F7-AA46-AF66-1182CF1C272D}" dt="2020-07-12T12:41:49.160" v="285" actId="20577"/>
        <pc:sldMkLst>
          <pc:docMk/>
          <pc:sldMk cId="2690457722" sldId="297"/>
        </pc:sldMkLst>
        <pc:spChg chg="del mod">
          <ac:chgData name="김종현" userId="04821729-14ff-45e1-8ecf-fb9aa59cdb5f" providerId="ADAL" clId="{4666EA89-59F7-AA46-AF66-1182CF1C272D}" dt="2020-07-12T12:39:09.911" v="185" actId="478"/>
          <ac:spMkLst>
            <pc:docMk/>
            <pc:sldMk cId="2690457722" sldId="297"/>
            <ac:spMk id="2" creationId="{D2BFD3B5-8854-2946-BCFE-7A1A07130D87}"/>
          </ac:spMkLst>
        </pc:spChg>
        <pc:spChg chg="mod">
          <ac:chgData name="김종현" userId="04821729-14ff-45e1-8ecf-fb9aa59cdb5f" providerId="ADAL" clId="{4666EA89-59F7-AA46-AF66-1182CF1C272D}" dt="2020-07-12T12:40:39.575" v="201" actId="1076"/>
          <ac:spMkLst>
            <pc:docMk/>
            <pc:sldMk cId="2690457722" sldId="297"/>
            <ac:spMk id="3" creationId="{49E3967B-2447-D04A-92F0-5BE8D0A18D9A}"/>
          </ac:spMkLst>
        </pc:spChg>
        <pc:spChg chg="add del mod">
          <ac:chgData name="김종현" userId="04821729-14ff-45e1-8ecf-fb9aa59cdb5f" providerId="ADAL" clId="{4666EA89-59F7-AA46-AF66-1182CF1C272D}" dt="2020-07-12T12:39:12.413" v="186" actId="478"/>
          <ac:spMkLst>
            <pc:docMk/>
            <pc:sldMk cId="2690457722" sldId="297"/>
            <ac:spMk id="7" creationId="{C1DAEEFD-24D8-0849-A8A7-263443A6CEE2}"/>
          </ac:spMkLst>
        </pc:spChg>
        <pc:spChg chg="add mod">
          <ac:chgData name="김종현" userId="04821729-14ff-45e1-8ecf-fb9aa59cdb5f" providerId="ADAL" clId="{4666EA89-59F7-AA46-AF66-1182CF1C272D}" dt="2020-07-12T12:41:49.160" v="285" actId="20577"/>
          <ac:spMkLst>
            <pc:docMk/>
            <pc:sldMk cId="2690457722" sldId="297"/>
            <ac:spMk id="8" creationId="{F5CD0DA6-15CC-644F-B175-2ED97C3A18AC}"/>
          </ac:spMkLst>
        </pc:spChg>
        <pc:picChg chg="add mod modCrop">
          <ac:chgData name="김종현" userId="04821729-14ff-45e1-8ecf-fb9aa59cdb5f" providerId="ADAL" clId="{4666EA89-59F7-AA46-AF66-1182CF1C272D}" dt="2020-07-12T12:40:36.815" v="200" actId="1076"/>
          <ac:picMkLst>
            <pc:docMk/>
            <pc:sldMk cId="2690457722" sldId="297"/>
            <ac:picMk id="5" creationId="{80F63964-4D2A-914B-9998-BA7D6882DB19}"/>
          </ac:picMkLst>
        </pc:picChg>
      </pc:sldChg>
      <pc:sldChg chg="addSp delSp modSp add">
        <pc:chgData name="김종현" userId="04821729-14ff-45e1-8ecf-fb9aa59cdb5f" providerId="ADAL" clId="{4666EA89-59F7-AA46-AF66-1182CF1C272D}" dt="2020-07-12T12:43:30.657" v="320" actId="1076"/>
        <pc:sldMkLst>
          <pc:docMk/>
          <pc:sldMk cId="829109199" sldId="298"/>
        </pc:sldMkLst>
        <pc:spChg chg="mod">
          <ac:chgData name="김종현" userId="04821729-14ff-45e1-8ecf-fb9aa59cdb5f" providerId="ADAL" clId="{4666EA89-59F7-AA46-AF66-1182CF1C272D}" dt="2020-07-12T12:43:26.631" v="319" actId="14100"/>
          <ac:spMkLst>
            <pc:docMk/>
            <pc:sldMk cId="829109199" sldId="298"/>
            <ac:spMk id="2" creationId="{E003A9C1-6E93-1443-BE82-EEBF7035EECE}"/>
          </ac:spMkLst>
        </pc:spChg>
        <pc:spChg chg="del">
          <ac:chgData name="김종현" userId="04821729-14ff-45e1-8ecf-fb9aa59cdb5f" providerId="ADAL" clId="{4666EA89-59F7-AA46-AF66-1182CF1C272D}" dt="2020-07-12T12:43:09.163" v="311"/>
          <ac:spMkLst>
            <pc:docMk/>
            <pc:sldMk cId="829109199" sldId="298"/>
            <ac:spMk id="3" creationId="{4F71B88D-6062-F049-B83A-D134C9CDD438}"/>
          </ac:spMkLst>
        </pc:spChg>
        <pc:picChg chg="add mod">
          <ac:chgData name="김종현" userId="04821729-14ff-45e1-8ecf-fb9aa59cdb5f" providerId="ADAL" clId="{4666EA89-59F7-AA46-AF66-1182CF1C272D}" dt="2020-07-12T12:43:30.657" v="320" actId="1076"/>
          <ac:picMkLst>
            <pc:docMk/>
            <pc:sldMk cId="829109199" sldId="298"/>
            <ac:picMk id="5" creationId="{366FF31C-DD00-EF41-BC53-87E6ADE3621B}"/>
          </ac:picMkLst>
        </pc:picChg>
      </pc:sldChg>
      <pc:sldChg chg="modSp add">
        <pc:chgData name="김종현" userId="04821729-14ff-45e1-8ecf-fb9aa59cdb5f" providerId="ADAL" clId="{4666EA89-59F7-AA46-AF66-1182CF1C272D}" dt="2020-07-13T13:07:27.366" v="1058" actId="20577"/>
        <pc:sldMkLst>
          <pc:docMk/>
          <pc:sldMk cId="3146477583" sldId="299"/>
        </pc:sldMkLst>
        <pc:spChg chg="mod">
          <ac:chgData name="김종현" userId="04821729-14ff-45e1-8ecf-fb9aa59cdb5f" providerId="ADAL" clId="{4666EA89-59F7-AA46-AF66-1182CF1C272D}" dt="2020-07-12T12:48:48.267" v="386" actId="20577"/>
          <ac:spMkLst>
            <pc:docMk/>
            <pc:sldMk cId="3146477583" sldId="299"/>
            <ac:spMk id="2" creationId="{128BFA6B-8CCA-CB43-A48B-86B0134927A8}"/>
          </ac:spMkLst>
        </pc:spChg>
        <pc:spChg chg="mod">
          <ac:chgData name="김종현" userId="04821729-14ff-45e1-8ecf-fb9aa59cdb5f" providerId="ADAL" clId="{4666EA89-59F7-AA46-AF66-1182CF1C272D}" dt="2020-07-13T13:07:27.366" v="1058" actId="20577"/>
          <ac:spMkLst>
            <pc:docMk/>
            <pc:sldMk cId="3146477583" sldId="299"/>
            <ac:spMk id="3" creationId="{93FAD2EE-3677-724F-897D-74DC9FE1F205}"/>
          </ac:spMkLst>
        </pc:spChg>
      </pc:sldChg>
      <pc:sldChg chg="delSp modSp add">
        <pc:chgData name="김종현" userId="04821729-14ff-45e1-8ecf-fb9aa59cdb5f" providerId="ADAL" clId="{4666EA89-59F7-AA46-AF66-1182CF1C272D}" dt="2020-07-12T13:09:57.823" v="828" actId="14100"/>
        <pc:sldMkLst>
          <pc:docMk/>
          <pc:sldMk cId="1062671047" sldId="300"/>
        </pc:sldMkLst>
        <pc:spChg chg="del">
          <ac:chgData name="김종현" userId="04821729-14ff-45e1-8ecf-fb9aa59cdb5f" providerId="ADAL" clId="{4666EA89-59F7-AA46-AF66-1182CF1C272D}" dt="2020-07-12T12:53:19.759" v="562" actId="478"/>
          <ac:spMkLst>
            <pc:docMk/>
            <pc:sldMk cId="1062671047" sldId="300"/>
            <ac:spMk id="2" creationId="{3490E132-2CE1-5F42-A7DF-E4D9A6947760}"/>
          </ac:spMkLst>
        </pc:spChg>
        <pc:spChg chg="mod">
          <ac:chgData name="김종현" userId="04821729-14ff-45e1-8ecf-fb9aa59cdb5f" providerId="ADAL" clId="{4666EA89-59F7-AA46-AF66-1182CF1C272D}" dt="2020-07-12T13:09:57.823" v="828" actId="14100"/>
          <ac:spMkLst>
            <pc:docMk/>
            <pc:sldMk cId="1062671047" sldId="300"/>
            <ac:spMk id="3" creationId="{EB5A62A3-0142-4746-94E3-F34E6B113B81}"/>
          </ac:spMkLst>
        </pc:spChg>
      </pc:sldChg>
      <pc:sldChg chg="addSp delSp modSp add">
        <pc:chgData name="김종현" userId="04821729-14ff-45e1-8ecf-fb9aa59cdb5f" providerId="ADAL" clId="{4666EA89-59F7-AA46-AF66-1182CF1C272D}" dt="2020-07-13T13:08:12.982" v="1068" actId="20577"/>
        <pc:sldMkLst>
          <pc:docMk/>
          <pc:sldMk cId="817651524" sldId="301"/>
        </pc:sldMkLst>
        <pc:spChg chg="mod">
          <ac:chgData name="김종현" userId="04821729-14ff-45e1-8ecf-fb9aa59cdb5f" providerId="ADAL" clId="{4666EA89-59F7-AA46-AF66-1182CF1C272D}" dt="2020-07-13T13:08:12.982" v="1068" actId="20577"/>
          <ac:spMkLst>
            <pc:docMk/>
            <pc:sldMk cId="817651524" sldId="301"/>
            <ac:spMk id="2" creationId="{38396CA4-2ADE-1447-90CC-9F2644234247}"/>
          </ac:spMkLst>
        </pc:spChg>
        <pc:spChg chg="del">
          <ac:chgData name="김종현" userId="04821729-14ff-45e1-8ecf-fb9aa59cdb5f" providerId="ADAL" clId="{4666EA89-59F7-AA46-AF66-1182CF1C272D}" dt="2020-07-12T13:20:03.314" v="830"/>
          <ac:spMkLst>
            <pc:docMk/>
            <pc:sldMk cId="817651524" sldId="301"/>
            <ac:spMk id="3" creationId="{13144F59-C462-C34C-8DEC-A6EEDE31AC29}"/>
          </ac:spMkLst>
        </pc:spChg>
        <pc:picChg chg="add mod modCrop">
          <ac:chgData name="김종현" userId="04821729-14ff-45e1-8ecf-fb9aa59cdb5f" providerId="ADAL" clId="{4666EA89-59F7-AA46-AF66-1182CF1C272D}" dt="2020-07-13T13:07:56.807" v="1059" actId="732"/>
          <ac:picMkLst>
            <pc:docMk/>
            <pc:sldMk cId="817651524" sldId="301"/>
            <ac:picMk id="5" creationId="{66973B31-C494-154A-891E-69B11B321241}"/>
          </ac:picMkLst>
        </pc:picChg>
      </pc:sldChg>
      <pc:sldChg chg="ord">
        <pc:chgData name="김종현" userId="04821729-14ff-45e1-8ecf-fb9aa59cdb5f" providerId="ADAL" clId="{4666EA89-59F7-AA46-AF66-1182CF1C272D}" dt="2020-07-13T14:54:35.061" v="1405"/>
        <pc:sldMkLst>
          <pc:docMk/>
          <pc:sldMk cId="994339418" sldId="302"/>
        </pc:sldMkLst>
      </pc:sldChg>
      <pc:sldChg chg="addSp delSp modSp">
        <pc:chgData name="김종현" userId="04821729-14ff-45e1-8ecf-fb9aa59cdb5f" providerId="ADAL" clId="{4666EA89-59F7-AA46-AF66-1182CF1C272D}" dt="2020-07-13T13:18:46.933" v="1148"/>
        <pc:sldMkLst>
          <pc:docMk/>
          <pc:sldMk cId="1122390811" sldId="304"/>
        </pc:sldMkLst>
        <pc:spChg chg="add del mod">
          <ac:chgData name="김종현" userId="04821729-14ff-45e1-8ecf-fb9aa59cdb5f" providerId="ADAL" clId="{4666EA89-59F7-AA46-AF66-1182CF1C272D}" dt="2020-07-13T13:18:46.933" v="1148"/>
          <ac:spMkLst>
            <pc:docMk/>
            <pc:sldMk cId="1122390811" sldId="304"/>
            <ac:spMk id="4" creationId="{FC97028E-7D18-2D47-B6EF-EB381E39F0F0}"/>
          </ac:spMkLst>
        </pc:spChg>
        <pc:picChg chg="mod">
          <ac:chgData name="김종현" userId="04821729-14ff-45e1-8ecf-fb9aa59cdb5f" providerId="ADAL" clId="{4666EA89-59F7-AA46-AF66-1182CF1C272D}" dt="2020-07-13T13:17:35.506" v="1145" actId="692"/>
          <ac:picMkLst>
            <pc:docMk/>
            <pc:sldMk cId="1122390811" sldId="304"/>
            <ac:picMk id="5" creationId="{ACD75AA2-99F6-4992-86EB-340403940ED9}"/>
          </ac:picMkLst>
        </pc:picChg>
      </pc:sldChg>
      <pc:sldChg chg="modSp">
        <pc:chgData name="김종현" userId="04821729-14ff-45e1-8ecf-fb9aa59cdb5f" providerId="ADAL" clId="{4666EA89-59F7-AA46-AF66-1182CF1C272D}" dt="2020-07-13T13:13:10.599" v="1123" actId="20577"/>
        <pc:sldMkLst>
          <pc:docMk/>
          <pc:sldMk cId="3857634089" sldId="305"/>
        </pc:sldMkLst>
        <pc:spChg chg="mod">
          <ac:chgData name="김종현" userId="04821729-14ff-45e1-8ecf-fb9aa59cdb5f" providerId="ADAL" clId="{4666EA89-59F7-AA46-AF66-1182CF1C272D}" dt="2020-07-13T13:13:10.599" v="1123" actId="20577"/>
          <ac:spMkLst>
            <pc:docMk/>
            <pc:sldMk cId="3857634089" sldId="305"/>
            <ac:spMk id="3" creationId="{1F71EB0C-9CC8-4ACE-949C-8D507C46CF5B}"/>
          </ac:spMkLst>
        </pc:spChg>
      </pc:sldChg>
      <pc:sldChg chg="addSp delSp modSp add">
        <pc:chgData name="김종현" userId="04821729-14ff-45e1-8ecf-fb9aa59cdb5f" providerId="ADAL" clId="{4666EA89-59F7-AA46-AF66-1182CF1C272D}" dt="2020-07-13T14:53:43.002" v="1404" actId="20577"/>
        <pc:sldMkLst>
          <pc:docMk/>
          <pc:sldMk cId="442661042" sldId="306"/>
        </pc:sldMkLst>
        <pc:spChg chg="mod">
          <ac:chgData name="김종현" userId="04821729-14ff-45e1-8ecf-fb9aa59cdb5f" providerId="ADAL" clId="{4666EA89-59F7-AA46-AF66-1182CF1C272D}" dt="2020-07-13T14:50:54.104" v="1345" actId="20577"/>
          <ac:spMkLst>
            <pc:docMk/>
            <pc:sldMk cId="442661042" sldId="306"/>
            <ac:spMk id="2" creationId="{8387DDD1-CA03-6740-9F8E-69E604D5A142}"/>
          </ac:spMkLst>
        </pc:spChg>
        <pc:spChg chg="del">
          <ac:chgData name="김종현" userId="04821729-14ff-45e1-8ecf-fb9aa59cdb5f" providerId="ADAL" clId="{4666EA89-59F7-AA46-AF66-1182CF1C272D}" dt="2020-07-13T13:22:07.286" v="1291" actId="478"/>
          <ac:spMkLst>
            <pc:docMk/>
            <pc:sldMk cId="442661042" sldId="306"/>
            <ac:spMk id="3" creationId="{9805A378-B779-2049-A7AA-CEAB27EC6B74}"/>
          </ac:spMkLst>
        </pc:spChg>
        <pc:spChg chg="mod">
          <ac:chgData name="김종현" userId="04821729-14ff-45e1-8ecf-fb9aa59cdb5f" providerId="ADAL" clId="{4666EA89-59F7-AA46-AF66-1182CF1C272D}" dt="2020-07-13T14:53:43.002" v="1404" actId="20577"/>
          <ac:spMkLst>
            <pc:docMk/>
            <pc:sldMk cId="442661042" sldId="306"/>
            <ac:spMk id="6" creationId="{D2293A3B-EFB2-0B43-9952-237B4B67EAA1}"/>
          </ac:spMkLst>
        </pc:spChg>
        <pc:spChg chg="add del mod">
          <ac:chgData name="김종현" userId="04821729-14ff-45e1-8ecf-fb9aa59cdb5f" providerId="ADAL" clId="{4666EA89-59F7-AA46-AF66-1182CF1C272D}" dt="2020-07-13T13:22:12.205" v="1292" actId="478"/>
          <ac:spMkLst>
            <pc:docMk/>
            <pc:sldMk cId="442661042" sldId="306"/>
            <ac:spMk id="7" creationId="{BFD4A429-D194-364D-8BAA-276BE5BE59B9}"/>
          </ac:spMkLst>
        </pc:spChg>
        <pc:picChg chg="del">
          <ac:chgData name="김종현" userId="04821729-14ff-45e1-8ecf-fb9aa59cdb5f" providerId="ADAL" clId="{4666EA89-59F7-AA46-AF66-1182CF1C272D}" dt="2020-07-13T13:19:30.982" v="1153" actId="478"/>
          <ac:picMkLst>
            <pc:docMk/>
            <pc:sldMk cId="442661042" sldId="306"/>
            <ac:picMk id="5" creationId="{CD11EE87-F244-8F40-A81A-01447DEE8BA8}"/>
          </ac:picMkLst>
        </pc:picChg>
      </pc:sldChg>
      <pc:sldChg chg="add setBg">
        <pc:chgData name="김종현" userId="04821729-14ff-45e1-8ecf-fb9aa59cdb5f" providerId="ADAL" clId="{4666EA89-59F7-AA46-AF66-1182CF1C272D}" dt="2020-07-13T14:58:47.437" v="1410"/>
        <pc:sldMkLst>
          <pc:docMk/>
          <pc:sldMk cId="3360496309" sldId="307"/>
        </pc:sldMkLst>
      </pc:sldChg>
    </pc:docChg>
  </pc:docChgLst>
  <pc:docChgLst>
    <pc:chgData name="종현" userId="04821729-14ff-45e1-8ecf-fb9aa59cdb5f" providerId="ADAL" clId="{954F959D-474E-46F5-B7C3-F8EEEF3A92B9}"/>
    <pc:docChg chg="undo custSel addSld delSld modSld sldOrd">
      <pc:chgData name="종현" userId="04821729-14ff-45e1-8ecf-fb9aa59cdb5f" providerId="ADAL" clId="{954F959D-474E-46F5-B7C3-F8EEEF3A92B9}" dt="2020-07-14T01:45:18.929" v="4575" actId="14100"/>
      <pc:docMkLst>
        <pc:docMk/>
      </pc:docMkLst>
      <pc:sldChg chg="modSp mod">
        <pc:chgData name="종현" userId="04821729-14ff-45e1-8ecf-fb9aa59cdb5f" providerId="ADAL" clId="{954F959D-474E-46F5-B7C3-F8EEEF3A92B9}" dt="2020-07-13T07:55:19.760" v="3926" actId="20577"/>
        <pc:sldMkLst>
          <pc:docMk/>
          <pc:sldMk cId="133403220" sldId="256"/>
        </pc:sldMkLst>
        <pc:spChg chg="mod">
          <ac:chgData name="종현" userId="04821729-14ff-45e1-8ecf-fb9aa59cdb5f" providerId="ADAL" clId="{954F959D-474E-46F5-B7C3-F8EEEF3A92B9}" dt="2020-07-13T07:55:19.760" v="3926" actId="20577"/>
          <ac:spMkLst>
            <pc:docMk/>
            <pc:sldMk cId="133403220" sldId="256"/>
            <ac:spMk id="2" creationId="{5A07299D-38AC-4D4F-A98F-92C07563E38D}"/>
          </ac:spMkLst>
        </pc:spChg>
        <pc:spChg chg="mod">
          <ac:chgData name="종현" userId="04821729-14ff-45e1-8ecf-fb9aa59cdb5f" providerId="ADAL" clId="{954F959D-474E-46F5-B7C3-F8EEEF3A92B9}" dt="2020-07-11T07:33:23.431" v="326" actId="20577"/>
          <ac:spMkLst>
            <pc:docMk/>
            <pc:sldMk cId="133403220" sldId="256"/>
            <ac:spMk id="3" creationId="{D5C26D61-3BB4-4E0A-B7F9-AD97EBB34A9D}"/>
          </ac:spMkLst>
        </pc:spChg>
      </pc:sldChg>
      <pc:sldChg chg="modSp mod">
        <pc:chgData name="종현" userId="04821729-14ff-45e1-8ecf-fb9aa59cdb5f" providerId="ADAL" clId="{954F959D-474E-46F5-B7C3-F8EEEF3A92B9}" dt="2020-07-14T00:52:55.254" v="4070" actId="20577"/>
        <pc:sldMkLst>
          <pc:docMk/>
          <pc:sldMk cId="3795769550" sldId="257"/>
        </pc:sldMkLst>
        <pc:spChg chg="mod">
          <ac:chgData name="종현" userId="04821729-14ff-45e1-8ecf-fb9aa59cdb5f" providerId="ADAL" clId="{954F959D-474E-46F5-B7C3-F8EEEF3A92B9}" dt="2020-07-11T07:20:43.428" v="198" actId="6549"/>
          <ac:spMkLst>
            <pc:docMk/>
            <pc:sldMk cId="3795769550" sldId="257"/>
            <ac:spMk id="2" creationId="{607BD03D-54EA-40AC-9307-A8F9533711A5}"/>
          </ac:spMkLst>
        </pc:spChg>
        <pc:spChg chg="mod">
          <ac:chgData name="종현" userId="04821729-14ff-45e1-8ecf-fb9aa59cdb5f" providerId="ADAL" clId="{954F959D-474E-46F5-B7C3-F8EEEF3A92B9}" dt="2020-07-14T00:52:55.254" v="4070" actId="20577"/>
          <ac:spMkLst>
            <pc:docMk/>
            <pc:sldMk cId="3795769550" sldId="257"/>
            <ac:spMk id="3" creationId="{4A03A337-9190-4B01-8EB6-30B7B1230B1D}"/>
          </ac:spMkLst>
        </pc:spChg>
      </pc:sldChg>
      <pc:sldChg chg="addSp delSp modSp new mod ord">
        <pc:chgData name="종현" userId="04821729-14ff-45e1-8ecf-fb9aa59cdb5f" providerId="ADAL" clId="{954F959D-474E-46F5-B7C3-F8EEEF3A92B9}" dt="2020-07-13T02:39:21.202" v="1081" actId="14861"/>
        <pc:sldMkLst>
          <pc:docMk/>
          <pc:sldMk cId="1389038007" sldId="288"/>
        </pc:sldMkLst>
        <pc:spChg chg="del mod">
          <ac:chgData name="종현" userId="04821729-14ff-45e1-8ecf-fb9aa59cdb5f" providerId="ADAL" clId="{954F959D-474E-46F5-B7C3-F8EEEF3A92B9}" dt="2020-07-11T08:35:17.316" v="686" actId="478"/>
          <ac:spMkLst>
            <pc:docMk/>
            <pc:sldMk cId="1389038007" sldId="288"/>
            <ac:spMk id="2" creationId="{A54F36EC-CDFC-4B20-923B-209707574D07}"/>
          </ac:spMkLst>
        </pc:spChg>
        <pc:spChg chg="del mod">
          <ac:chgData name="종현" userId="04821729-14ff-45e1-8ecf-fb9aa59cdb5f" providerId="ADAL" clId="{954F959D-474E-46F5-B7C3-F8EEEF3A92B9}" dt="2020-07-11T08:30:42.266" v="543" actId="21"/>
          <ac:spMkLst>
            <pc:docMk/>
            <pc:sldMk cId="1389038007" sldId="288"/>
            <ac:spMk id="3" creationId="{79FA2330-EEE5-42EF-9B70-A52CEEA17B4C}"/>
          </ac:spMkLst>
        </pc:spChg>
        <pc:spChg chg="add del mod">
          <ac:chgData name="종현" userId="04821729-14ff-45e1-8ecf-fb9aa59cdb5f" providerId="ADAL" clId="{954F959D-474E-46F5-B7C3-F8EEEF3A92B9}" dt="2020-07-11T08:30:53.255" v="546" actId="478"/>
          <ac:spMkLst>
            <pc:docMk/>
            <pc:sldMk cId="1389038007" sldId="288"/>
            <ac:spMk id="7" creationId="{5C5F7210-E997-41A8-AC45-FB579BD95D9C}"/>
          </ac:spMkLst>
        </pc:spChg>
        <pc:spChg chg="add del mod">
          <ac:chgData name="종현" userId="04821729-14ff-45e1-8ecf-fb9aa59cdb5f" providerId="ADAL" clId="{954F959D-474E-46F5-B7C3-F8EEEF3A92B9}" dt="2020-07-11T08:36:50.965" v="697" actId="478"/>
          <ac:spMkLst>
            <pc:docMk/>
            <pc:sldMk cId="1389038007" sldId="288"/>
            <ac:spMk id="9" creationId="{1F369D6F-9CC2-4BAF-8082-60B1498D8294}"/>
          </ac:spMkLst>
        </pc:spChg>
        <pc:spChg chg="add del mod">
          <ac:chgData name="종현" userId="04821729-14ff-45e1-8ecf-fb9aa59cdb5f" providerId="ADAL" clId="{954F959D-474E-46F5-B7C3-F8EEEF3A92B9}" dt="2020-07-11T08:36:54.697" v="698" actId="478"/>
          <ac:spMkLst>
            <pc:docMk/>
            <pc:sldMk cId="1389038007" sldId="288"/>
            <ac:spMk id="13" creationId="{840EA270-3292-46CE-8486-49D038CCD0AE}"/>
          </ac:spMkLst>
        </pc:spChg>
        <pc:spChg chg="add mod">
          <ac:chgData name="종현" userId="04821729-14ff-45e1-8ecf-fb9aa59cdb5f" providerId="ADAL" clId="{954F959D-474E-46F5-B7C3-F8EEEF3A92B9}" dt="2020-07-13T02:38:41.749" v="1076" actId="403"/>
          <ac:spMkLst>
            <pc:docMk/>
            <pc:sldMk cId="1389038007" sldId="288"/>
            <ac:spMk id="14" creationId="{9A5DE50B-6C3D-4FB5-B83E-EACB60631789}"/>
          </ac:spMkLst>
        </pc:spChg>
        <pc:picChg chg="add del mod">
          <ac:chgData name="종현" userId="04821729-14ff-45e1-8ecf-fb9aa59cdb5f" providerId="ADAL" clId="{954F959D-474E-46F5-B7C3-F8EEEF3A92B9}" dt="2020-07-11T08:35:21.473" v="687" actId="478"/>
          <ac:picMkLst>
            <pc:docMk/>
            <pc:sldMk cId="1389038007" sldId="288"/>
            <ac:picMk id="5" creationId="{AE9CAC62-428F-4AB1-ABB1-8A8A414F7E27}"/>
          </ac:picMkLst>
        </pc:picChg>
        <pc:picChg chg="add mod">
          <ac:chgData name="종현" userId="04821729-14ff-45e1-8ecf-fb9aa59cdb5f" providerId="ADAL" clId="{954F959D-474E-46F5-B7C3-F8EEEF3A92B9}" dt="2020-07-13T02:39:21.202" v="1081" actId="14861"/>
          <ac:picMkLst>
            <pc:docMk/>
            <pc:sldMk cId="1389038007" sldId="288"/>
            <ac:picMk id="11" creationId="{483FCE02-35ED-4481-A1AB-B300538CB10D}"/>
          </ac:picMkLst>
        </pc:picChg>
      </pc:sldChg>
      <pc:sldChg chg="addSp delSp modSp add mod">
        <pc:chgData name="종현" userId="04821729-14ff-45e1-8ecf-fb9aa59cdb5f" providerId="ADAL" clId="{954F959D-474E-46F5-B7C3-F8EEEF3A92B9}" dt="2020-07-14T00:53:18.746" v="4072" actId="27636"/>
        <pc:sldMkLst>
          <pc:docMk/>
          <pc:sldMk cId="2645352126" sldId="289"/>
        </pc:sldMkLst>
        <pc:spChg chg="add mod">
          <ac:chgData name="종현" userId="04821729-14ff-45e1-8ecf-fb9aa59cdb5f" providerId="ADAL" clId="{954F959D-474E-46F5-B7C3-F8EEEF3A92B9}" dt="2020-07-14T00:53:18.746" v="4072" actId="27636"/>
          <ac:spMkLst>
            <pc:docMk/>
            <pc:sldMk cId="2645352126" sldId="289"/>
            <ac:spMk id="4" creationId="{8624B899-1151-4EB0-985A-0CBD24862743}"/>
          </ac:spMkLst>
        </pc:spChg>
        <pc:picChg chg="del">
          <ac:chgData name="종현" userId="04821729-14ff-45e1-8ecf-fb9aa59cdb5f" providerId="ADAL" clId="{954F959D-474E-46F5-B7C3-F8EEEF3A92B9}" dt="2020-07-11T08:31:17.407" v="555" actId="478"/>
          <ac:picMkLst>
            <pc:docMk/>
            <pc:sldMk cId="2645352126" sldId="289"/>
            <ac:picMk id="5" creationId="{AE9CAC62-428F-4AB1-ABB1-8A8A414F7E27}"/>
          </ac:picMkLst>
        </pc:picChg>
      </pc:sldChg>
      <pc:sldChg chg="addSp delSp modSp new mod">
        <pc:chgData name="종현" userId="04821729-14ff-45e1-8ecf-fb9aa59cdb5f" providerId="ADAL" clId="{954F959D-474E-46F5-B7C3-F8EEEF3A92B9}" dt="2020-07-13T02:40:32.714" v="1113" actId="20577"/>
        <pc:sldMkLst>
          <pc:docMk/>
          <pc:sldMk cId="1957292565" sldId="290"/>
        </pc:sldMkLst>
        <pc:spChg chg="mod">
          <ac:chgData name="종현" userId="04821729-14ff-45e1-8ecf-fb9aa59cdb5f" providerId="ADAL" clId="{954F959D-474E-46F5-B7C3-F8EEEF3A92B9}" dt="2020-07-13T02:40:32.714" v="1113" actId="20577"/>
          <ac:spMkLst>
            <pc:docMk/>
            <pc:sldMk cId="1957292565" sldId="290"/>
            <ac:spMk id="2" creationId="{1A09910D-5371-4B99-9179-90B8578D8070}"/>
          </ac:spMkLst>
        </pc:spChg>
        <pc:spChg chg="del">
          <ac:chgData name="종현" userId="04821729-14ff-45e1-8ecf-fb9aa59cdb5f" providerId="ADAL" clId="{954F959D-474E-46F5-B7C3-F8EEEF3A92B9}" dt="2020-07-11T09:44:25.404" v="801"/>
          <ac:spMkLst>
            <pc:docMk/>
            <pc:sldMk cId="1957292565" sldId="290"/>
            <ac:spMk id="3" creationId="{0276C1F0-7D96-4197-BE3F-ACD6AA2F09BD}"/>
          </ac:spMkLst>
        </pc:spChg>
        <pc:picChg chg="add mod modCrop">
          <ac:chgData name="종현" userId="04821729-14ff-45e1-8ecf-fb9aa59cdb5f" providerId="ADAL" clId="{954F959D-474E-46F5-B7C3-F8EEEF3A92B9}" dt="2020-07-11T09:46:18.688" v="870" actId="1076"/>
          <ac:picMkLst>
            <pc:docMk/>
            <pc:sldMk cId="1957292565" sldId="290"/>
            <ac:picMk id="5" creationId="{E134A879-064F-4B96-8E42-212DABB87D10}"/>
          </ac:picMkLst>
        </pc:picChg>
      </pc:sldChg>
      <pc:sldChg chg="addSp delSp modSp add mod">
        <pc:chgData name="종현" userId="04821729-14ff-45e1-8ecf-fb9aa59cdb5f" providerId="ADAL" clId="{954F959D-474E-46F5-B7C3-F8EEEF3A92B9}" dt="2020-07-11T09:47:11.952" v="882" actId="1076"/>
        <pc:sldMkLst>
          <pc:docMk/>
          <pc:sldMk cId="1198418535" sldId="291"/>
        </pc:sldMkLst>
        <pc:spChg chg="add del mod">
          <ac:chgData name="종현" userId="04821729-14ff-45e1-8ecf-fb9aa59cdb5f" providerId="ADAL" clId="{954F959D-474E-46F5-B7C3-F8EEEF3A92B9}" dt="2020-07-11T09:46:32.321" v="873" actId="478"/>
          <ac:spMkLst>
            <pc:docMk/>
            <pc:sldMk cId="1198418535" sldId="291"/>
            <ac:spMk id="4" creationId="{4AA4C829-7D71-4E78-93C6-6AA9F331713A}"/>
          </ac:spMkLst>
        </pc:spChg>
        <pc:picChg chg="del">
          <ac:chgData name="종현" userId="04821729-14ff-45e1-8ecf-fb9aa59cdb5f" providerId="ADAL" clId="{954F959D-474E-46F5-B7C3-F8EEEF3A92B9}" dt="2020-07-11T09:46:28.154" v="872" actId="478"/>
          <ac:picMkLst>
            <pc:docMk/>
            <pc:sldMk cId="1198418535" sldId="291"/>
            <ac:picMk id="5" creationId="{E134A879-064F-4B96-8E42-212DABB87D10}"/>
          </ac:picMkLst>
        </pc:picChg>
        <pc:picChg chg="add mod modCrop">
          <ac:chgData name="종현" userId="04821729-14ff-45e1-8ecf-fb9aa59cdb5f" providerId="ADAL" clId="{954F959D-474E-46F5-B7C3-F8EEEF3A92B9}" dt="2020-07-11T09:47:11.952" v="882" actId="1076"/>
          <ac:picMkLst>
            <pc:docMk/>
            <pc:sldMk cId="1198418535" sldId="291"/>
            <ac:picMk id="7" creationId="{7D5B8BD2-7C52-4D62-AB35-5DB533A59ECB}"/>
          </ac:picMkLst>
        </pc:picChg>
      </pc:sldChg>
      <pc:sldChg chg="addSp delSp modSp new mod">
        <pc:chgData name="종현" userId="04821729-14ff-45e1-8ecf-fb9aa59cdb5f" providerId="ADAL" clId="{954F959D-474E-46F5-B7C3-F8EEEF3A92B9}" dt="2020-07-13T05:52:05.845" v="2548" actId="1582"/>
        <pc:sldMkLst>
          <pc:docMk/>
          <pc:sldMk cId="2876080805" sldId="292"/>
        </pc:sldMkLst>
        <pc:spChg chg="mod">
          <ac:chgData name="종현" userId="04821729-14ff-45e1-8ecf-fb9aa59cdb5f" providerId="ADAL" clId="{954F959D-474E-46F5-B7C3-F8EEEF3A92B9}" dt="2020-07-13T02:44:05.875" v="1343"/>
          <ac:spMkLst>
            <pc:docMk/>
            <pc:sldMk cId="2876080805" sldId="292"/>
            <ac:spMk id="2" creationId="{0882BB52-02AD-4E7E-99B7-5E96B6052CB2}"/>
          </ac:spMkLst>
        </pc:spChg>
        <pc:spChg chg="del">
          <ac:chgData name="종현" userId="04821729-14ff-45e1-8ecf-fb9aa59cdb5f" providerId="ADAL" clId="{954F959D-474E-46F5-B7C3-F8EEEF3A92B9}" dt="2020-07-11T09:50:37.765" v="884"/>
          <ac:spMkLst>
            <pc:docMk/>
            <pc:sldMk cId="2876080805" sldId="292"/>
            <ac:spMk id="3" creationId="{44FE61E1-A162-434A-BFC8-07BFCE004377}"/>
          </ac:spMkLst>
        </pc:spChg>
        <pc:spChg chg="add mod">
          <ac:chgData name="종현" userId="04821729-14ff-45e1-8ecf-fb9aa59cdb5f" providerId="ADAL" clId="{954F959D-474E-46F5-B7C3-F8EEEF3A92B9}" dt="2020-07-13T05:51:09.851" v="2539" actId="1076"/>
          <ac:spMkLst>
            <pc:docMk/>
            <pc:sldMk cId="2876080805" sldId="292"/>
            <ac:spMk id="3" creationId="{8C860AF1-0584-4075-B438-CD979ABE2494}"/>
          </ac:spMkLst>
        </pc:spChg>
        <pc:spChg chg="add del mod">
          <ac:chgData name="종현" userId="04821729-14ff-45e1-8ecf-fb9aa59cdb5f" providerId="ADAL" clId="{954F959D-474E-46F5-B7C3-F8EEEF3A92B9}" dt="2020-07-13T05:50:26.972" v="2527" actId="931"/>
          <ac:spMkLst>
            <pc:docMk/>
            <pc:sldMk cId="2876080805" sldId="292"/>
            <ac:spMk id="6" creationId="{099D018F-E7F8-43CB-AFA6-4C9B739B38DB}"/>
          </ac:spMkLst>
        </pc:spChg>
        <pc:picChg chg="add del mod">
          <ac:chgData name="종현" userId="04821729-14ff-45e1-8ecf-fb9aa59cdb5f" providerId="ADAL" clId="{954F959D-474E-46F5-B7C3-F8EEEF3A92B9}" dt="2020-07-13T05:50:13.736" v="2526" actId="478"/>
          <ac:picMkLst>
            <pc:docMk/>
            <pc:sldMk cId="2876080805" sldId="292"/>
            <ac:picMk id="5" creationId="{9E57D17A-43C5-4A75-8A5E-AB6521599333}"/>
          </ac:picMkLst>
        </pc:picChg>
        <pc:picChg chg="add mod modCrop">
          <ac:chgData name="종현" userId="04821729-14ff-45e1-8ecf-fb9aa59cdb5f" providerId="ADAL" clId="{954F959D-474E-46F5-B7C3-F8EEEF3A92B9}" dt="2020-07-13T05:52:05.845" v="2548" actId="1582"/>
          <ac:picMkLst>
            <pc:docMk/>
            <pc:sldMk cId="2876080805" sldId="292"/>
            <ac:picMk id="8" creationId="{F41A65AE-83D1-40CE-BE42-70159A4EB739}"/>
          </ac:picMkLst>
        </pc:picChg>
      </pc:sldChg>
      <pc:sldChg chg="modSp new mod ord">
        <pc:chgData name="종현" userId="04821729-14ff-45e1-8ecf-fb9aa59cdb5f" providerId="ADAL" clId="{954F959D-474E-46F5-B7C3-F8EEEF3A92B9}" dt="2020-07-14T01:32:55.938" v="4371" actId="20577"/>
        <pc:sldMkLst>
          <pc:docMk/>
          <pc:sldMk cId="2645564638" sldId="293"/>
        </pc:sldMkLst>
        <pc:spChg chg="mod">
          <ac:chgData name="종현" userId="04821729-14ff-45e1-8ecf-fb9aa59cdb5f" providerId="ADAL" clId="{954F959D-474E-46F5-B7C3-F8EEEF3A92B9}" dt="2020-07-13T06:35:16.069" v="3196" actId="20577"/>
          <ac:spMkLst>
            <pc:docMk/>
            <pc:sldMk cId="2645564638" sldId="293"/>
            <ac:spMk id="2" creationId="{4C1BEBEF-F8C3-4F75-840E-0D5B60034AA9}"/>
          </ac:spMkLst>
        </pc:spChg>
        <pc:spChg chg="mod">
          <ac:chgData name="종현" userId="04821729-14ff-45e1-8ecf-fb9aa59cdb5f" providerId="ADAL" clId="{954F959D-474E-46F5-B7C3-F8EEEF3A92B9}" dt="2020-07-14T01:32:55.938" v="4371" actId="20577"/>
          <ac:spMkLst>
            <pc:docMk/>
            <pc:sldMk cId="2645564638" sldId="293"/>
            <ac:spMk id="3" creationId="{F0A93959-B03E-4F71-909B-31E5EF58B968}"/>
          </ac:spMkLst>
        </pc:spChg>
      </pc:sldChg>
      <pc:sldChg chg="addSp delSp modSp new mod">
        <pc:chgData name="종현" userId="04821729-14ff-45e1-8ecf-fb9aa59cdb5f" providerId="ADAL" clId="{954F959D-474E-46F5-B7C3-F8EEEF3A92B9}" dt="2020-07-11T10:03:13.616" v="1040" actId="1076"/>
        <pc:sldMkLst>
          <pc:docMk/>
          <pc:sldMk cId="1253538316" sldId="294"/>
        </pc:sldMkLst>
        <pc:spChg chg="mod">
          <ac:chgData name="종현" userId="04821729-14ff-45e1-8ecf-fb9aa59cdb5f" providerId="ADAL" clId="{954F959D-474E-46F5-B7C3-F8EEEF3A92B9}" dt="2020-07-11T10:02:26.424" v="1033" actId="20577"/>
          <ac:spMkLst>
            <pc:docMk/>
            <pc:sldMk cId="1253538316" sldId="294"/>
            <ac:spMk id="2" creationId="{CBA45085-6B1C-4A72-93EA-0AEF40147AE6}"/>
          </ac:spMkLst>
        </pc:spChg>
        <pc:spChg chg="del">
          <ac:chgData name="종현" userId="04821729-14ff-45e1-8ecf-fb9aa59cdb5f" providerId="ADAL" clId="{954F959D-474E-46F5-B7C3-F8EEEF3A92B9}" dt="2020-07-11T10:01:52.919" v="1023"/>
          <ac:spMkLst>
            <pc:docMk/>
            <pc:sldMk cId="1253538316" sldId="294"/>
            <ac:spMk id="3" creationId="{A903389D-F6EE-43EF-BEFE-3EB1C995236A}"/>
          </ac:spMkLst>
        </pc:spChg>
        <pc:picChg chg="add mod modCrop">
          <ac:chgData name="종현" userId="04821729-14ff-45e1-8ecf-fb9aa59cdb5f" providerId="ADAL" clId="{954F959D-474E-46F5-B7C3-F8EEEF3A92B9}" dt="2020-07-11T10:03:13.616" v="1040" actId="1076"/>
          <ac:picMkLst>
            <pc:docMk/>
            <pc:sldMk cId="1253538316" sldId="294"/>
            <ac:picMk id="5" creationId="{52C4CB4B-600F-4880-9844-41DD09AE7FCC}"/>
          </ac:picMkLst>
        </pc:picChg>
      </pc:sldChg>
      <pc:sldChg chg="addSp delSp modSp add mod">
        <pc:chgData name="종현" userId="04821729-14ff-45e1-8ecf-fb9aa59cdb5f" providerId="ADAL" clId="{954F959D-474E-46F5-B7C3-F8EEEF3A92B9}" dt="2020-07-13T02:42:04.210" v="1254" actId="14100"/>
        <pc:sldMkLst>
          <pc:docMk/>
          <pc:sldMk cId="4184864244" sldId="295"/>
        </pc:sldMkLst>
        <pc:spChg chg="mod">
          <ac:chgData name="종현" userId="04821729-14ff-45e1-8ecf-fb9aa59cdb5f" providerId="ADAL" clId="{954F959D-474E-46F5-B7C3-F8EEEF3A92B9}" dt="2020-07-13T02:40:38.091" v="1115" actId="20577"/>
          <ac:spMkLst>
            <pc:docMk/>
            <pc:sldMk cId="4184864244" sldId="295"/>
            <ac:spMk id="2" creationId="{1A09910D-5371-4B99-9179-90B8578D8070}"/>
          </ac:spMkLst>
        </pc:spChg>
        <pc:spChg chg="add mod">
          <ac:chgData name="종현" userId="04821729-14ff-45e1-8ecf-fb9aa59cdb5f" providerId="ADAL" clId="{954F959D-474E-46F5-B7C3-F8EEEF3A92B9}" dt="2020-07-13T02:41:58.555" v="1252" actId="1076"/>
          <ac:spMkLst>
            <pc:docMk/>
            <pc:sldMk cId="4184864244" sldId="295"/>
            <ac:spMk id="3" creationId="{BEEA24EA-49BD-4F40-AB8A-5EEEF50CDDCD}"/>
          </ac:spMkLst>
        </pc:spChg>
        <pc:spChg chg="add del mod">
          <ac:chgData name="종현" userId="04821729-14ff-45e1-8ecf-fb9aa59cdb5f" providerId="ADAL" clId="{954F959D-474E-46F5-B7C3-F8EEEF3A92B9}" dt="2020-07-11T10:04:41.480" v="1043" actId="478"/>
          <ac:spMkLst>
            <pc:docMk/>
            <pc:sldMk cId="4184864244" sldId="295"/>
            <ac:spMk id="4" creationId="{17AD79E1-6AF7-4531-9942-7AE3E0F8221D}"/>
          </ac:spMkLst>
        </pc:spChg>
        <pc:picChg chg="del">
          <ac:chgData name="종현" userId="04821729-14ff-45e1-8ecf-fb9aa59cdb5f" providerId="ADAL" clId="{954F959D-474E-46F5-B7C3-F8EEEF3A92B9}" dt="2020-07-11T10:04:37.861" v="1042" actId="478"/>
          <ac:picMkLst>
            <pc:docMk/>
            <pc:sldMk cId="4184864244" sldId="295"/>
            <ac:picMk id="5" creationId="{E134A879-064F-4B96-8E42-212DABB87D10}"/>
          </ac:picMkLst>
        </pc:picChg>
        <pc:picChg chg="add mod modCrop">
          <ac:chgData name="종현" userId="04821729-14ff-45e1-8ecf-fb9aa59cdb5f" providerId="ADAL" clId="{954F959D-474E-46F5-B7C3-F8EEEF3A92B9}" dt="2020-07-13T02:42:04.210" v="1254" actId="14100"/>
          <ac:picMkLst>
            <pc:docMk/>
            <pc:sldMk cId="4184864244" sldId="295"/>
            <ac:picMk id="7" creationId="{A539987A-F522-4EB3-8962-939949E2DAC4}"/>
          </ac:picMkLst>
        </pc:picChg>
      </pc:sldChg>
      <pc:sldChg chg="modSp mod">
        <pc:chgData name="종현" userId="04821729-14ff-45e1-8ecf-fb9aa59cdb5f" providerId="ADAL" clId="{954F959D-474E-46F5-B7C3-F8EEEF3A92B9}" dt="2020-07-13T02:44:38.710" v="1345" actId="27636"/>
        <pc:sldMkLst>
          <pc:docMk/>
          <pc:sldMk cId="3146477583" sldId="299"/>
        </pc:sldMkLst>
        <pc:spChg chg="mod">
          <ac:chgData name="종현" userId="04821729-14ff-45e1-8ecf-fb9aa59cdb5f" providerId="ADAL" clId="{954F959D-474E-46F5-B7C3-F8EEEF3A92B9}" dt="2020-07-13T02:44:38.710" v="1345" actId="27636"/>
          <ac:spMkLst>
            <pc:docMk/>
            <pc:sldMk cId="3146477583" sldId="299"/>
            <ac:spMk id="3" creationId="{93FAD2EE-3677-724F-897D-74DC9FE1F205}"/>
          </ac:spMkLst>
        </pc:spChg>
      </pc:sldChg>
      <pc:sldChg chg="modSp mod">
        <pc:chgData name="종현" userId="04821729-14ff-45e1-8ecf-fb9aa59cdb5f" providerId="ADAL" clId="{954F959D-474E-46F5-B7C3-F8EEEF3A92B9}" dt="2020-07-13T07:13:08.625" v="3892" actId="692"/>
        <pc:sldMkLst>
          <pc:docMk/>
          <pc:sldMk cId="817651524" sldId="301"/>
        </pc:sldMkLst>
        <pc:picChg chg="mod">
          <ac:chgData name="종현" userId="04821729-14ff-45e1-8ecf-fb9aa59cdb5f" providerId="ADAL" clId="{954F959D-474E-46F5-B7C3-F8EEEF3A92B9}" dt="2020-07-13T07:13:08.625" v="3892" actId="692"/>
          <ac:picMkLst>
            <pc:docMk/>
            <pc:sldMk cId="817651524" sldId="301"/>
            <ac:picMk id="5" creationId="{66973B31-C494-154A-891E-69B11B321241}"/>
          </ac:picMkLst>
        </pc:picChg>
      </pc:sldChg>
      <pc:sldChg chg="addSp delSp modSp new mod">
        <pc:chgData name="종현" userId="04821729-14ff-45e1-8ecf-fb9aa59cdb5f" providerId="ADAL" clId="{954F959D-474E-46F5-B7C3-F8EEEF3A92B9}" dt="2020-07-14T01:34:19.089" v="4391" actId="1076"/>
        <pc:sldMkLst>
          <pc:docMk/>
          <pc:sldMk cId="994339418" sldId="302"/>
        </pc:sldMkLst>
        <pc:spChg chg="del mod">
          <ac:chgData name="종현" userId="04821729-14ff-45e1-8ecf-fb9aa59cdb5f" providerId="ADAL" clId="{954F959D-474E-46F5-B7C3-F8EEEF3A92B9}" dt="2020-07-13T05:31:12.306" v="1534" actId="478"/>
          <ac:spMkLst>
            <pc:docMk/>
            <pc:sldMk cId="994339418" sldId="302"/>
            <ac:spMk id="2" creationId="{DFB141D7-2183-4148-B303-FF0908E0223A}"/>
          </ac:spMkLst>
        </pc:spChg>
        <pc:spChg chg="del">
          <ac:chgData name="종현" userId="04821729-14ff-45e1-8ecf-fb9aa59cdb5f" providerId="ADAL" clId="{954F959D-474E-46F5-B7C3-F8EEEF3A92B9}" dt="2020-07-13T05:27:13.466" v="1490" actId="931"/>
          <ac:spMkLst>
            <pc:docMk/>
            <pc:sldMk cId="994339418" sldId="302"/>
            <ac:spMk id="3" creationId="{DC6D0BE4-4B89-4716-83D3-DF1C06B12721}"/>
          </ac:spMkLst>
        </pc:spChg>
        <pc:spChg chg="add mod">
          <ac:chgData name="종현" userId="04821729-14ff-45e1-8ecf-fb9aa59cdb5f" providerId="ADAL" clId="{954F959D-474E-46F5-B7C3-F8EEEF3A92B9}" dt="2020-07-14T01:34:08.641" v="4389" actId="1076"/>
          <ac:spMkLst>
            <pc:docMk/>
            <pc:sldMk cId="994339418" sldId="302"/>
            <ac:spMk id="7" creationId="{9CA8BB0D-2AE9-4B73-9999-B9597A29990D}"/>
          </ac:spMkLst>
        </pc:spChg>
        <pc:spChg chg="add mod">
          <ac:chgData name="종현" userId="04821729-14ff-45e1-8ecf-fb9aa59cdb5f" providerId="ADAL" clId="{954F959D-474E-46F5-B7C3-F8EEEF3A92B9}" dt="2020-07-14T01:34:13.872" v="4390" actId="1076"/>
          <ac:spMkLst>
            <pc:docMk/>
            <pc:sldMk cId="994339418" sldId="302"/>
            <ac:spMk id="9" creationId="{124FC404-CCBD-49D2-BFBE-5ACFFCB6C21E}"/>
          </ac:spMkLst>
        </pc:spChg>
        <pc:spChg chg="add mod">
          <ac:chgData name="종현" userId="04821729-14ff-45e1-8ecf-fb9aa59cdb5f" providerId="ADAL" clId="{954F959D-474E-46F5-B7C3-F8EEEF3A92B9}" dt="2020-07-14T01:34:19.089" v="4391" actId="1076"/>
          <ac:spMkLst>
            <pc:docMk/>
            <pc:sldMk cId="994339418" sldId="302"/>
            <ac:spMk id="12" creationId="{8DE200A5-B0CD-4F75-B8BA-F89C8A5F434D}"/>
          </ac:spMkLst>
        </pc:spChg>
        <pc:spChg chg="add mod">
          <ac:chgData name="종현" userId="04821729-14ff-45e1-8ecf-fb9aa59cdb5f" providerId="ADAL" clId="{954F959D-474E-46F5-B7C3-F8EEEF3A92B9}" dt="2020-07-14T01:34:08.641" v="4389" actId="1076"/>
          <ac:spMkLst>
            <pc:docMk/>
            <pc:sldMk cId="994339418" sldId="302"/>
            <ac:spMk id="14" creationId="{AA091721-4E90-4F4C-9555-4BD6AD2BD5D5}"/>
          </ac:spMkLst>
        </pc:spChg>
        <pc:spChg chg="add mod">
          <ac:chgData name="종현" userId="04821729-14ff-45e1-8ecf-fb9aa59cdb5f" providerId="ADAL" clId="{954F959D-474E-46F5-B7C3-F8EEEF3A92B9}" dt="2020-07-14T01:34:08.641" v="4389" actId="1076"/>
          <ac:spMkLst>
            <pc:docMk/>
            <pc:sldMk cId="994339418" sldId="302"/>
            <ac:spMk id="15" creationId="{87671698-5045-43BA-B4CE-8EF87DE5BDDE}"/>
          </ac:spMkLst>
        </pc:spChg>
        <pc:spChg chg="add mod">
          <ac:chgData name="종현" userId="04821729-14ff-45e1-8ecf-fb9aa59cdb5f" providerId="ADAL" clId="{954F959D-474E-46F5-B7C3-F8EEEF3A92B9}" dt="2020-07-14T01:34:08.641" v="4389" actId="1076"/>
          <ac:spMkLst>
            <pc:docMk/>
            <pc:sldMk cId="994339418" sldId="302"/>
            <ac:spMk id="18" creationId="{13A7C736-7381-49B0-9CBA-BE0DD44F821E}"/>
          </ac:spMkLst>
        </pc:spChg>
        <pc:picChg chg="add mod modCrop">
          <ac:chgData name="종현" userId="04821729-14ff-45e1-8ecf-fb9aa59cdb5f" providerId="ADAL" clId="{954F959D-474E-46F5-B7C3-F8EEEF3A92B9}" dt="2020-07-14T01:34:08.641" v="4389" actId="1076"/>
          <ac:picMkLst>
            <pc:docMk/>
            <pc:sldMk cId="994339418" sldId="302"/>
            <ac:picMk id="5" creationId="{A5DAB513-E553-4231-8117-0A4800DC0EF8}"/>
          </ac:picMkLst>
        </pc:picChg>
        <pc:picChg chg="add mod modCrop">
          <ac:chgData name="종현" userId="04821729-14ff-45e1-8ecf-fb9aa59cdb5f" providerId="ADAL" clId="{954F959D-474E-46F5-B7C3-F8EEEF3A92B9}" dt="2020-07-14T01:34:08.641" v="4389" actId="1076"/>
          <ac:picMkLst>
            <pc:docMk/>
            <pc:sldMk cId="994339418" sldId="302"/>
            <ac:picMk id="6" creationId="{402C1A22-9688-49E1-B44B-A7B70D256E91}"/>
          </ac:picMkLst>
        </pc:picChg>
        <pc:cxnChg chg="add mod">
          <ac:chgData name="종현" userId="04821729-14ff-45e1-8ecf-fb9aa59cdb5f" providerId="ADAL" clId="{954F959D-474E-46F5-B7C3-F8EEEF3A92B9}" dt="2020-07-14T01:34:08.641" v="4389" actId="1076"/>
          <ac:cxnSpMkLst>
            <pc:docMk/>
            <pc:sldMk cId="994339418" sldId="302"/>
            <ac:cxnSpMk id="11" creationId="{118F381B-1854-4D75-91B0-18E65E19DDC9}"/>
          </ac:cxnSpMkLst>
        </pc:cxnChg>
        <pc:cxnChg chg="add mod">
          <ac:chgData name="종현" userId="04821729-14ff-45e1-8ecf-fb9aa59cdb5f" providerId="ADAL" clId="{954F959D-474E-46F5-B7C3-F8EEEF3A92B9}" dt="2020-07-14T01:34:08.641" v="4389" actId="1076"/>
          <ac:cxnSpMkLst>
            <pc:docMk/>
            <pc:sldMk cId="994339418" sldId="302"/>
            <ac:cxnSpMk id="16" creationId="{7AAD2366-885B-46B2-9610-4E3212EAB8CA}"/>
          </ac:cxnSpMkLst>
        </pc:cxnChg>
      </pc:sldChg>
      <pc:sldChg chg="modSp add del mod">
        <pc:chgData name="종현" userId="04821729-14ff-45e1-8ecf-fb9aa59cdb5f" providerId="ADAL" clId="{954F959D-474E-46F5-B7C3-F8EEEF3A92B9}" dt="2020-07-13T05:30:35.961" v="1527" actId="2696"/>
        <pc:sldMkLst>
          <pc:docMk/>
          <pc:sldMk cId="3121237460" sldId="303"/>
        </pc:sldMkLst>
        <pc:picChg chg="mod modCrop">
          <ac:chgData name="종현" userId="04821729-14ff-45e1-8ecf-fb9aa59cdb5f" providerId="ADAL" clId="{954F959D-474E-46F5-B7C3-F8EEEF3A92B9}" dt="2020-07-13T05:29:56.610" v="1517" actId="732"/>
          <ac:picMkLst>
            <pc:docMk/>
            <pc:sldMk cId="3121237460" sldId="303"/>
            <ac:picMk id="5" creationId="{A5DAB513-E553-4231-8117-0A4800DC0EF8}"/>
          </ac:picMkLst>
        </pc:picChg>
      </pc:sldChg>
      <pc:sldChg chg="addSp delSp modSp add mod">
        <pc:chgData name="종현" userId="04821729-14ff-45e1-8ecf-fb9aa59cdb5f" providerId="ADAL" clId="{954F959D-474E-46F5-B7C3-F8EEEF3A92B9}" dt="2020-07-13T05:52:58.484" v="2563" actId="1076"/>
        <pc:sldMkLst>
          <pc:docMk/>
          <pc:sldMk cId="4112772446" sldId="303"/>
        </pc:sldMkLst>
        <pc:spChg chg="del">
          <ac:chgData name="종현" userId="04821729-14ff-45e1-8ecf-fb9aa59cdb5f" providerId="ADAL" clId="{954F959D-474E-46F5-B7C3-F8EEEF3A92B9}" dt="2020-07-13T05:52:40.262" v="2556" actId="478"/>
          <ac:spMkLst>
            <pc:docMk/>
            <pc:sldMk cId="4112772446" sldId="303"/>
            <ac:spMk id="2" creationId="{0882BB52-02AD-4E7E-99B7-5E96B6052CB2}"/>
          </ac:spMkLst>
        </pc:spChg>
        <pc:spChg chg="mod">
          <ac:chgData name="종현" userId="04821729-14ff-45e1-8ecf-fb9aa59cdb5f" providerId="ADAL" clId="{954F959D-474E-46F5-B7C3-F8EEEF3A92B9}" dt="2020-07-13T05:52:55.435" v="2562" actId="1076"/>
          <ac:spMkLst>
            <pc:docMk/>
            <pc:sldMk cId="4112772446" sldId="303"/>
            <ac:spMk id="3" creationId="{8C860AF1-0584-4075-B438-CD979ABE2494}"/>
          </ac:spMkLst>
        </pc:spChg>
        <pc:spChg chg="add del mod">
          <ac:chgData name="종현" userId="04821729-14ff-45e1-8ecf-fb9aa59cdb5f" providerId="ADAL" clId="{954F959D-474E-46F5-B7C3-F8EEEF3A92B9}" dt="2020-07-13T05:52:42.701" v="2557" actId="478"/>
          <ac:spMkLst>
            <pc:docMk/>
            <pc:sldMk cId="4112772446" sldId="303"/>
            <ac:spMk id="6" creationId="{45EE7286-F4CC-4071-98AD-06B6DB2CF082}"/>
          </ac:spMkLst>
        </pc:spChg>
        <pc:picChg chg="mod">
          <ac:chgData name="종현" userId="04821729-14ff-45e1-8ecf-fb9aa59cdb5f" providerId="ADAL" clId="{954F959D-474E-46F5-B7C3-F8EEEF3A92B9}" dt="2020-07-13T05:52:58.484" v="2563" actId="1076"/>
          <ac:picMkLst>
            <pc:docMk/>
            <pc:sldMk cId="4112772446" sldId="303"/>
            <ac:picMk id="5" creationId="{9E57D17A-43C5-4A75-8A5E-AB6521599333}"/>
          </ac:picMkLst>
        </pc:picChg>
      </pc:sldChg>
      <pc:sldChg chg="addSp modSp add mod">
        <pc:chgData name="종현" userId="04821729-14ff-45e1-8ecf-fb9aa59cdb5f" providerId="ADAL" clId="{954F959D-474E-46F5-B7C3-F8EEEF3A92B9}" dt="2020-07-14T01:45:18.929" v="4575" actId="14100"/>
        <pc:sldMkLst>
          <pc:docMk/>
          <pc:sldMk cId="1122390811" sldId="304"/>
        </pc:sldMkLst>
        <pc:spChg chg="mod">
          <ac:chgData name="종현" userId="04821729-14ff-45e1-8ecf-fb9aa59cdb5f" providerId="ADAL" clId="{954F959D-474E-46F5-B7C3-F8EEEF3A92B9}" dt="2020-07-14T01:35:30.305" v="4394" actId="14100"/>
          <ac:spMkLst>
            <pc:docMk/>
            <pc:sldMk cId="1122390811" sldId="304"/>
            <ac:spMk id="2" creationId="{4C1BEBEF-F8C3-4F75-840E-0D5B60034AA9}"/>
          </ac:spMkLst>
        </pc:spChg>
        <pc:spChg chg="mod">
          <ac:chgData name="종현" userId="04821729-14ff-45e1-8ecf-fb9aa59cdb5f" providerId="ADAL" clId="{954F959D-474E-46F5-B7C3-F8EEEF3A92B9}" dt="2020-07-14T01:45:01.515" v="4574"/>
          <ac:spMkLst>
            <pc:docMk/>
            <pc:sldMk cId="1122390811" sldId="304"/>
            <ac:spMk id="3" creationId="{F0A93959-B03E-4F71-909B-31E5EF58B968}"/>
          </ac:spMkLst>
        </pc:spChg>
        <pc:picChg chg="add mod modCrop">
          <ac:chgData name="종현" userId="04821729-14ff-45e1-8ecf-fb9aa59cdb5f" providerId="ADAL" clId="{954F959D-474E-46F5-B7C3-F8EEEF3A92B9}" dt="2020-07-14T01:45:18.929" v="4575" actId="14100"/>
          <ac:picMkLst>
            <pc:docMk/>
            <pc:sldMk cId="1122390811" sldId="304"/>
            <ac:picMk id="5" creationId="{ACD75AA2-99F6-4992-86EB-340403940ED9}"/>
          </ac:picMkLst>
        </pc:picChg>
      </pc:sldChg>
      <pc:sldChg chg="modSp new mod">
        <pc:chgData name="종현" userId="04821729-14ff-45e1-8ecf-fb9aa59cdb5f" providerId="ADAL" clId="{954F959D-474E-46F5-B7C3-F8EEEF3A92B9}" dt="2020-07-13T10:25:07.440" v="4004" actId="207"/>
        <pc:sldMkLst>
          <pc:docMk/>
          <pc:sldMk cId="3857634089" sldId="305"/>
        </pc:sldMkLst>
        <pc:spChg chg="mod">
          <ac:chgData name="종현" userId="04821729-14ff-45e1-8ecf-fb9aa59cdb5f" providerId="ADAL" clId="{954F959D-474E-46F5-B7C3-F8EEEF3A92B9}" dt="2020-07-13T07:09:40.313" v="3650"/>
          <ac:spMkLst>
            <pc:docMk/>
            <pc:sldMk cId="3857634089" sldId="305"/>
            <ac:spMk id="2" creationId="{6E50C407-4743-4CC2-A0D9-1A79004AA2D5}"/>
          </ac:spMkLst>
        </pc:spChg>
        <pc:spChg chg="mod">
          <ac:chgData name="종현" userId="04821729-14ff-45e1-8ecf-fb9aa59cdb5f" providerId="ADAL" clId="{954F959D-474E-46F5-B7C3-F8EEEF3A92B9}" dt="2020-07-13T10:25:07.440" v="4004" actId="207"/>
          <ac:spMkLst>
            <pc:docMk/>
            <pc:sldMk cId="3857634089" sldId="305"/>
            <ac:spMk id="3" creationId="{1F71EB0C-9CC8-4ACE-949C-8D507C46CF5B}"/>
          </ac:spMkLst>
        </pc:spChg>
      </pc:sldChg>
      <pc:sldChg chg="modSp mod">
        <pc:chgData name="종현" userId="04821729-14ff-45e1-8ecf-fb9aa59cdb5f" providerId="ADAL" clId="{954F959D-474E-46F5-B7C3-F8EEEF3A92B9}" dt="2020-07-14T01:31:16.013" v="4335" actId="20577"/>
        <pc:sldMkLst>
          <pc:docMk/>
          <pc:sldMk cId="442661042" sldId="306"/>
        </pc:sldMkLst>
        <pc:spChg chg="mod">
          <ac:chgData name="종현" userId="04821729-14ff-45e1-8ecf-fb9aa59cdb5f" providerId="ADAL" clId="{954F959D-474E-46F5-B7C3-F8EEEF3A92B9}" dt="2020-07-14T01:30:24.648" v="4325" actId="1076"/>
          <ac:spMkLst>
            <pc:docMk/>
            <pc:sldMk cId="442661042" sldId="306"/>
            <ac:spMk id="2" creationId="{8387DDD1-CA03-6740-9F8E-69E604D5A142}"/>
          </ac:spMkLst>
        </pc:spChg>
        <pc:spChg chg="mod">
          <ac:chgData name="종현" userId="04821729-14ff-45e1-8ecf-fb9aa59cdb5f" providerId="ADAL" clId="{954F959D-474E-46F5-B7C3-F8EEEF3A92B9}" dt="2020-07-14T01:31:16.013" v="4335" actId="20577"/>
          <ac:spMkLst>
            <pc:docMk/>
            <pc:sldMk cId="442661042" sldId="306"/>
            <ac:spMk id="6" creationId="{D2293A3B-EFB2-0B43-9952-237B4B67EAA1}"/>
          </ac:spMkLst>
        </pc:spChg>
      </pc:sldChg>
      <pc:sldChg chg="addSp delSp modSp add mod ord">
        <pc:chgData name="종현" userId="04821729-14ff-45e1-8ecf-fb9aa59cdb5f" providerId="ADAL" clId="{954F959D-474E-46F5-B7C3-F8EEEF3A92B9}" dt="2020-07-14T00:52:46.872" v="4069"/>
        <pc:sldMkLst>
          <pc:docMk/>
          <pc:sldMk cId="513193681" sldId="308"/>
        </pc:sldMkLst>
        <pc:spChg chg="mod">
          <ac:chgData name="종현" userId="04821729-14ff-45e1-8ecf-fb9aa59cdb5f" providerId="ADAL" clId="{954F959D-474E-46F5-B7C3-F8EEEF3A92B9}" dt="2020-07-14T00:45:01.404" v="4016" actId="20577"/>
          <ac:spMkLst>
            <pc:docMk/>
            <pc:sldMk cId="513193681" sldId="308"/>
            <ac:spMk id="3" creationId="{4A03A337-9190-4B01-8EB6-30B7B1230B1D}"/>
          </ac:spMkLst>
        </pc:spChg>
        <pc:spChg chg="add mod ord">
          <ac:chgData name="종현" userId="04821729-14ff-45e1-8ecf-fb9aa59cdb5f" providerId="ADAL" clId="{954F959D-474E-46F5-B7C3-F8EEEF3A92B9}" dt="2020-07-14T00:52:30.071" v="4067" actId="1076"/>
          <ac:spMkLst>
            <pc:docMk/>
            <pc:sldMk cId="513193681" sldId="308"/>
            <ac:spMk id="8" creationId="{45C72666-60AA-432B-A1AD-CDD002DE657E}"/>
          </ac:spMkLst>
        </pc:spChg>
        <pc:picChg chg="add del mod">
          <ac:chgData name="종현" userId="04821729-14ff-45e1-8ecf-fb9aa59cdb5f" providerId="ADAL" clId="{954F959D-474E-46F5-B7C3-F8EEEF3A92B9}" dt="2020-07-14T00:48:22.415" v="4030" actId="478"/>
          <ac:picMkLst>
            <pc:docMk/>
            <pc:sldMk cId="513193681" sldId="308"/>
            <ac:picMk id="5" creationId="{22A4848A-F527-4B2C-89A3-ABD418807329}"/>
          </ac:picMkLst>
        </pc:picChg>
        <pc:picChg chg="add mod modCrop">
          <ac:chgData name="종현" userId="04821729-14ff-45e1-8ecf-fb9aa59cdb5f" providerId="ADAL" clId="{954F959D-474E-46F5-B7C3-F8EEEF3A92B9}" dt="2020-07-14T00:50:26.687" v="4035" actId="732"/>
          <ac:picMkLst>
            <pc:docMk/>
            <pc:sldMk cId="513193681" sldId="308"/>
            <ac:picMk id="7" creationId="{23BC626E-FE68-4679-B6A3-476FF0B61C9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C6DDC-9A1A-47A0-9B46-7F203F48D62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E4FA4-2F65-4345-A298-04D684554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9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4FA4-2F65-4345-A298-04D6845542E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3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1E3A5-4186-4348-A4C6-6006D2D23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FA7987-B1F6-4B65-95DA-13234C171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67A9F-5DA1-4F7A-A32A-2EB0E514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E069C-C224-4D1E-B349-E371F35BF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B5AEE-A7E3-45AD-B896-99F2799F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8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5168-D43A-4C46-B38F-B129F876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A5DA17-3ECA-4A5C-A189-CE0684D04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B977D-B435-4CFB-B6BE-9B340FA5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8A237-B270-4732-96B0-7EDF7800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3B312-ECCD-49AA-9DEB-881FD489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1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C1C9C8-FEEA-4CF7-A8B6-63D273EB4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3CFC54-0421-47CC-9E48-FB13BA07C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09194F-2674-4860-83D7-A9A84C12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971C0-5A35-4CED-AA99-939811B8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E1F72-C164-453B-8466-C25125BC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8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37751-16CF-474D-AB7D-FB44A486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90266A-04F4-43A0-BF22-EAC2E11F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9FB42-F031-4DB1-93A4-68A0D53A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F19B9-7928-4FCC-BFA7-DDA5A743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FDA2D-BE73-4563-9BC0-04350E7E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0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11730-7986-450C-95B7-B1B83E34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E59A54-92D2-4A3C-9C75-62518C1B1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9E5FD-DD06-4062-B038-E4C07FA3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54EF52-F834-4AB4-89A7-071004E9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E870B-8990-4294-B598-34BBE407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0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2C03D-7569-47AA-AF1D-E932041B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557AA-1FCF-4FD9-BBB3-B48EF7CFB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7A3C90-B4A5-4F1F-89E3-43C58DE33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25292-FBFF-40D6-ADDE-ED385951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6D2DCA-1590-40B6-81EF-22B89F8D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74DF01-7977-461D-AFBF-B3193E5B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3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29A85-F569-4BB2-99FF-D8C8CBB0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04976-8CD4-4534-A3B6-32BABC21D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C14D15-876C-4EFA-9492-389C7EBE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EBC44-05AD-4D54-91ED-0BA1F40DB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A697CB-07AA-4318-A41E-68242DB3D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FE425B-B9FB-4032-9FD1-C04F8907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0FBBB8-D311-4406-B03C-3FA65F0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D305AD-9D26-4ABE-BC2C-DC1F6446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60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68367-BE44-4B24-A9D3-EF9B3FD55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CBCE7E-9F8B-4A22-B69C-AD6C991E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61382F-C5CC-42D7-B361-DFE73AFA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857FAD-FAD8-4153-9006-E192D68E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2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078C68-E15A-4C75-AEE5-42CF23F0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94773A-5A79-4BF4-BB8A-FDCA7068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5221AB-4666-42C3-A46B-FD330EEC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9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9DC23-FD63-4C05-BC0D-0667270CB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E8C4-A576-442B-A409-1458141B8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6CF1BB-B542-487E-9A29-4E611D468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356B18-0693-4A53-AF54-CE448DDF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6CEB44-CA4A-46DF-BBB8-AC1E7E24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898C1-561B-4B3D-AA0C-7F33495D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1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133D4-855D-40AC-973A-46D947B23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3CE7AA-BEC2-4604-9471-885107007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FA4CA-49E1-457F-8636-819FA84D2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F1681F-F7F9-4B2E-9A9C-57B243A0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9E32D-DD9B-44BC-8E4F-1522E68F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BE3893-9C87-40FC-9E9B-1DD18E51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3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E9B03A-526F-4528-A58D-D852892A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E5ACF8-357D-4FA6-9EFF-308F76834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493DB-E447-46B0-A7E8-732CD0D86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6B4AA-6DC9-437D-BDF3-6E8499FDE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8B8D5-0FBF-44D2-B899-E5C98DB1B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63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anvasjs.com/docs/charts/basics-of-creating-html5-char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js.com/docs/charts/intro/installation/" TargetMode="External"/><Relationship Id="rId2" Type="http://schemas.openxmlformats.org/officeDocument/2006/relationships/hyperlink" Target="https://canvasjs.com/download-html5-charting-graphing-library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js.com/docs/charts/basics-of-creating-html5-chart/updating-chart-option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js.com/docs/charts/basics-of-creating-html5-chart/updating-chart-options/" TargetMode="External"/><Relationship Id="rId2" Type="http://schemas.openxmlformats.org/officeDocument/2006/relationships/hyperlink" Target="https://canvasjs.com/docs/charts/chart-op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oT-Lab-02/Weather-Monitor-Web-Dashboard-Sampl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T-Lab-02/Lec-IoT-Cloud-PP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T-Lab-02/NTP-Time" TargetMode="External"/><Relationship Id="rId2" Type="http://schemas.openxmlformats.org/officeDocument/2006/relationships/hyperlink" Target="https://randomnerdtutorials.com/esp8266-nodemcu-date-time-ntp-client-server-arduin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j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js.com/javascript-chart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7299D-38AC-4D4F-A98F-92C07563E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오픈 소스 </a:t>
            </a:r>
            <a:r>
              <a:rPr lang="en-US" altLang="ko-KR"/>
              <a:t>JavaScript </a:t>
            </a:r>
            <a:br>
              <a:rPr lang="en-US" altLang="ko-KR"/>
            </a:br>
            <a:r>
              <a:rPr lang="ko-KR" altLang="en-US"/>
              <a:t>데이터 시각화 라이브러리를  활용한 </a:t>
            </a:r>
            <a:r>
              <a:rPr lang="en-US" altLang="ko-KR"/>
              <a:t>IoT </a:t>
            </a:r>
            <a:r>
              <a:rPr lang="ko-KR" altLang="en-US"/>
              <a:t>대시보드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C26D61-3BB4-4E0A-B7F9-AD97EBB34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en-US" altLang="ko-KR"/>
              <a:t>Week14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0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E57D17A-43C5-4A75-8A5E-AB6521599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03" y="1282404"/>
            <a:ext cx="8163593" cy="523892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60AF1-0584-4075-B438-CD979ABE2494}"/>
              </a:ext>
            </a:extLst>
          </p:cNvPr>
          <p:cNvSpPr txBox="1"/>
          <p:nvPr/>
        </p:nvSpPr>
        <p:spPr>
          <a:xfrm>
            <a:off x="1364987" y="648533"/>
            <a:ext cx="129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err="1"/>
              <a:t>lineStep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7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45085-6B1C-4A72-93EA-0AEF4014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242"/>
            <a:ext cx="10515600" cy="1325563"/>
          </a:xfrm>
        </p:spPr>
        <p:txBody>
          <a:bodyPr/>
          <a:lstStyle/>
          <a:p>
            <a:r>
              <a:rPr lang="ko-KR" altLang="en-US"/>
              <a:t>데이터 베이스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52C4CB4B-600F-4880-9844-41DD09AE7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t="12868" r="2913" b="569"/>
          <a:stretch/>
        </p:blipFill>
        <p:spPr>
          <a:xfrm>
            <a:off x="3150919" y="1354221"/>
            <a:ext cx="5486400" cy="5244501"/>
          </a:xfrm>
        </p:spPr>
      </p:pic>
    </p:spTree>
    <p:extLst>
      <p:ext uri="{BB962C8B-B14F-4D97-AF65-F5344CB8AC3E}">
        <p14:creationId xmlns:p14="http://schemas.microsoft.com/office/powerpoint/2010/main" val="1253538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E3967B-2447-D04A-92F0-5BE8D0A18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324" y="1147709"/>
            <a:ext cx="10515600" cy="1012168"/>
          </a:xfrm>
        </p:spPr>
        <p:txBody>
          <a:bodyPr/>
          <a:lstStyle/>
          <a:p>
            <a:r>
              <a:rPr lang="en-US" altLang="ko-KR">
                <a:hlinkClick r:id="rId2"/>
              </a:rPr>
              <a:t>https://canvasjs.com/docs/charts/basics-of-creating-html5-chart/</a:t>
            </a:r>
            <a:endParaRPr lang="en-US" altLang="ko-KR"/>
          </a:p>
          <a:p>
            <a:endParaRPr kumimoji="1" lang="ko-Kore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0F63964-4D2A-914B-9998-BA7D6882D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" b="15862"/>
          <a:stretch/>
        </p:blipFill>
        <p:spPr>
          <a:xfrm>
            <a:off x="1785444" y="2288697"/>
            <a:ext cx="8225659" cy="4383292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5CD0DA6-15CC-644F-B175-2ED97C3A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629285"/>
          </a:xfrm>
        </p:spPr>
        <p:txBody>
          <a:bodyPr>
            <a:normAutofit fontScale="90000"/>
          </a:bodyPr>
          <a:lstStyle/>
          <a:p>
            <a:r>
              <a:rPr kumimoji="1" lang="en-US" altLang="ko-KR" err="1"/>
              <a:t>CanvasJS</a:t>
            </a:r>
            <a:r>
              <a:rPr kumimoji="1" lang="en-US" altLang="ko-KR"/>
              <a:t> </a:t>
            </a:r>
            <a:r>
              <a:rPr kumimoji="1" lang="ko-KR" altLang="en-US"/>
              <a:t>시작하기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045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BFA6B-8CCA-CB43-A48B-86B01349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err="1"/>
              <a:t>CanvasJS</a:t>
            </a:r>
            <a:r>
              <a:rPr kumimoji="1" lang="en-US" altLang="ko-Kore-KR"/>
              <a:t> </a:t>
            </a:r>
            <a:r>
              <a:rPr kumimoji="1" lang="ko-KR" altLang="en-US"/>
              <a:t>설치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FAD2EE-3677-724F-897D-74DC9FE1F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5" y="1489166"/>
            <a:ext cx="11349446" cy="59622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kumimoji="1" lang="en-US" altLang="ko-Kore-KR"/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sz="3400"/>
              <a:t>라이브러리 다운로드</a:t>
            </a:r>
            <a:endParaRPr kumimoji="1" lang="en-US" altLang="ko-KR" sz="3400"/>
          </a:p>
          <a:p>
            <a:pPr lvl="2">
              <a:lnSpc>
                <a:spcPct val="170000"/>
              </a:lnSpc>
            </a:pPr>
            <a:r>
              <a:rPr lang="en" altLang="ko-Kore-KR" sz="3400">
                <a:hlinkClick r:id="rId2"/>
              </a:rPr>
              <a:t>https://canvasjs.com/download-html5-charting-graphing-library/</a:t>
            </a:r>
            <a:endParaRPr lang="en" altLang="ko-Kore-KR" sz="3400"/>
          </a:p>
          <a:p>
            <a:pPr lvl="2"/>
            <a:endParaRPr lang="en" altLang="ko-Kore-KR" sz="340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3400"/>
              <a:t>웹 페이지에 </a:t>
            </a:r>
            <a:r>
              <a:rPr lang="en-US" altLang="ko-KR" sz="3400" err="1"/>
              <a:t>CanvasJS</a:t>
            </a:r>
            <a:r>
              <a:rPr lang="en-US" altLang="ko-KR" sz="3400"/>
              <a:t> </a:t>
            </a:r>
            <a:r>
              <a:rPr lang="ko-KR" altLang="en-US" sz="3400"/>
              <a:t>라이브러리 넣기</a:t>
            </a:r>
            <a:endParaRPr lang="en-US" altLang="ko-KR" sz="3400"/>
          </a:p>
          <a:p>
            <a:pPr lvl="2">
              <a:lnSpc>
                <a:spcPct val="170000"/>
              </a:lnSpc>
            </a:pPr>
            <a:r>
              <a:rPr lang="ko-KR" alt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라이브러리 </a:t>
            </a:r>
            <a:r>
              <a:rPr lang="en" altLang="ko-Kore-KR" sz="320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" altLang="ko-Kore-KR" sz="3200">
                <a:latin typeface="Courier New" panose="02070309020205020404" pitchFamily="49" charset="0"/>
                <a:cs typeface="Courier New" panose="02070309020205020404" pitchFamily="49" charset="0"/>
              </a:rPr>
              <a:t>=”</a:t>
            </a:r>
            <a:r>
              <a:rPr lang="en-US" altLang="ko-KR" sz="32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" altLang="ko-Kore-KR" sz="3200" err="1">
                <a:latin typeface="Courier New" panose="02070309020205020404" pitchFamily="49" charset="0"/>
                <a:cs typeface="Courier New" panose="02070309020205020404" pitchFamily="49" charset="0"/>
              </a:rPr>
              <a:t>canvasjs.min.js</a:t>
            </a:r>
            <a:r>
              <a:rPr lang="en" altLang="ko-Kore-KR" sz="32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ko-KR" alt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의 </a:t>
            </a:r>
            <a:r>
              <a:rPr lang="en-US" altLang="ko-KR" sz="3200">
                <a:latin typeface="Courier New" panose="02070309020205020404" pitchFamily="49" charset="0"/>
                <a:cs typeface="Courier New" panose="02070309020205020404" pitchFamily="49" charset="0"/>
              </a:rPr>
              <a:t>PC </a:t>
            </a:r>
            <a:r>
              <a:rPr lang="ko-KR" alt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경로</a:t>
            </a:r>
            <a:r>
              <a:rPr lang="en-US" altLang="ko-KR" sz="3200">
                <a:latin typeface="Courier New" panose="02070309020205020404" pitchFamily="49" charset="0"/>
                <a:cs typeface="Courier New" panose="02070309020205020404" pitchFamily="49" charset="0"/>
              </a:rPr>
              <a:t>(path)</a:t>
            </a:r>
            <a:r>
              <a:rPr lang="ko-KR" alt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주의</a:t>
            </a:r>
            <a:endParaRPr lang="en" altLang="ko-Kore-KR" sz="3400"/>
          </a:p>
          <a:p>
            <a:pPr marL="1371600" lvl="3" indent="0">
              <a:buNone/>
            </a:pP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1371600" lvl="3" indent="0">
              <a:buNone/>
            </a:pP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</a:t>
            </a:r>
            <a:r>
              <a:rPr lang="en" altLang="ko-Kore-KR" sz="290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" altLang="ko-Kore-KR" sz="290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" altLang="ko-Kore-KR" sz="2900" err="1">
                <a:latin typeface="Courier New" panose="02070309020205020404" pitchFamily="49" charset="0"/>
                <a:cs typeface="Courier New" panose="02070309020205020404" pitchFamily="49" charset="0"/>
              </a:rPr>
              <a:t>canvasjs.min.js</a:t>
            </a: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"&gt;&lt;/script&gt;</a:t>
            </a:r>
          </a:p>
          <a:p>
            <a:pPr marL="1371600" lvl="3" indent="0">
              <a:buNone/>
            </a:pP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1371600" lvl="3" indent="0">
              <a:buNone/>
            </a:pPr>
            <a:endParaRPr lang="en" altLang="ko-Kore-KR" sz="2900"/>
          </a:p>
          <a:p>
            <a:pPr marL="971550" lvl="1" indent="-514350">
              <a:buFont typeface="+mj-lt"/>
              <a:buAutoNum type="arabicPeriod"/>
            </a:pPr>
            <a:r>
              <a:rPr lang="en" altLang="ko-Kore-KR" sz="3400"/>
              <a:t>HTML </a:t>
            </a:r>
            <a:r>
              <a:rPr lang="ko-KR" altLang="en-US" sz="3400"/>
              <a:t>화일 작성</a:t>
            </a:r>
            <a:endParaRPr lang="en-US" altLang="ko-KR" sz="3400"/>
          </a:p>
          <a:p>
            <a:pPr marL="457200" lvl="1" indent="0">
              <a:buNone/>
            </a:pPr>
            <a:r>
              <a:rPr lang="en" altLang="ko-Kore-KR" sz="3400"/>
              <a:t>																						</a:t>
            </a:r>
          </a:p>
          <a:p>
            <a:pPr marL="457200" lvl="1" indent="0">
              <a:buNone/>
            </a:pPr>
            <a:r>
              <a:rPr lang="ko-KR" altLang="en-US" sz="3400"/>
              <a:t>참고 </a:t>
            </a:r>
            <a:r>
              <a:rPr lang="en-US" altLang="ko-KR" sz="3400"/>
              <a:t>:</a:t>
            </a:r>
            <a:r>
              <a:rPr lang="ko-KR" altLang="en-US" sz="3400"/>
              <a:t> </a:t>
            </a:r>
            <a:r>
              <a:rPr lang="en" altLang="ko-Kore-KR" sz="3400">
                <a:hlinkClick r:id="rId3"/>
              </a:rPr>
              <a:t>https://canvasjs.com/docs/charts/intro/installation/</a:t>
            </a:r>
            <a:r>
              <a:rPr lang="ko-KR" altLang="en-US" sz="3400"/>
              <a:t> </a:t>
            </a:r>
            <a:endParaRPr lang="en-US" altLang="ko-KR" sz="3400"/>
          </a:p>
          <a:p>
            <a:pPr marL="457200" lvl="1" indent="0">
              <a:buNone/>
            </a:pPr>
            <a:r>
              <a:rPr lang="en" altLang="ko-Kore-KR" sz="3400"/>
              <a:t>																								</a:t>
            </a:r>
          </a:p>
          <a:p>
            <a:pPr marL="914400" lvl="2" indent="0">
              <a:buNone/>
            </a:pPr>
            <a:r>
              <a:rPr lang="en" altLang="ko-Kore-KR" sz="2600"/>
              <a:t>	</a:t>
            </a:r>
          </a:p>
          <a:p>
            <a:pPr lvl="1"/>
            <a:endParaRPr lang="en" altLang="ko-Kore-KR" b="1"/>
          </a:p>
          <a:p>
            <a:pPr lvl="1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647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A62A3-0142-4746-94E3-F34E6B11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&lt;!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DOCTYPE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HTML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type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"text/</a:t>
            </a:r>
            <a:r>
              <a:rPr lang="en" altLang="ko-Kore-KR" sz="1700" err="1">
                <a:solidFill>
                  <a:srgbClr val="CE9178"/>
                </a:solidFill>
                <a:latin typeface="Menlo" panose="020B0609030804020204" pitchFamily="49" charset="0"/>
              </a:rPr>
              <a:t>javascript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 err="1">
                <a:solidFill>
                  <a:srgbClr val="9CDCFE"/>
                </a:solidFill>
                <a:latin typeface="Menlo" panose="020B0609030804020204" pitchFamily="49" charset="0"/>
              </a:rPr>
              <a:t>src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 err="1">
                <a:solidFill>
                  <a:srgbClr val="CE9178"/>
                </a:solidFill>
                <a:latin typeface="Menlo" panose="020B0609030804020204" pitchFamily="49" charset="0"/>
              </a:rPr>
              <a:t>canvasjs.min.js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type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"text/</a:t>
            </a:r>
            <a:r>
              <a:rPr lang="en" altLang="ko-Kore-KR" sz="1700" err="1">
                <a:solidFill>
                  <a:srgbClr val="CE9178"/>
                </a:solidFill>
                <a:latin typeface="Menlo" panose="020B0609030804020204" pitchFamily="49" charset="0"/>
              </a:rPr>
              <a:t>javascript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9144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 err="1">
                <a:solidFill>
                  <a:srgbClr val="9CDCFE"/>
                </a:solidFill>
                <a:latin typeface="Menlo" panose="020B0609030804020204" pitchFamily="49" charset="0"/>
              </a:rPr>
              <a:t>window</a:t>
            </a:r>
            <a:r>
              <a:rPr lang="en" altLang="ko-Kore-KR" sz="170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1700" err="1">
                <a:solidFill>
                  <a:srgbClr val="9CDCFE"/>
                </a:solidFill>
                <a:latin typeface="Menlo" panose="020B0609030804020204" pitchFamily="49" charset="0"/>
              </a:rPr>
              <a:t>onload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() {</a:t>
            </a:r>
          </a:p>
          <a:p>
            <a:pPr marL="9144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chart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new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 err="1">
                <a:solidFill>
                  <a:srgbClr val="4EC9B0"/>
                </a:solidFill>
                <a:latin typeface="Menlo" panose="020B0609030804020204" pitchFamily="49" charset="0"/>
              </a:rPr>
              <a:t>CanvasJS</a:t>
            </a:r>
            <a:r>
              <a:rPr lang="en" altLang="ko-Kore-KR" sz="170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1700" err="1">
                <a:solidFill>
                  <a:srgbClr val="4EC9B0"/>
                </a:solidFill>
                <a:latin typeface="Menlo" panose="020B0609030804020204" pitchFamily="49" charset="0"/>
              </a:rPr>
              <a:t>Chart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 err="1">
                <a:solidFill>
                  <a:srgbClr val="CE9178"/>
                </a:solidFill>
                <a:latin typeface="Menlo" panose="020B0609030804020204" pitchFamily="49" charset="0"/>
              </a:rPr>
              <a:t>chartContainer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, {</a:t>
            </a:r>
          </a:p>
          <a:p>
            <a:pPr marL="1371600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data: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[</a:t>
            </a:r>
          </a:p>
          <a:p>
            <a:pPr marL="1371600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type: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CE9178"/>
                </a:solidFill>
                <a:latin typeface="Menlo" panose="020B0609030804020204" pitchFamily="49" charset="0"/>
              </a:rPr>
              <a:t>"column"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 err="1">
                <a:solidFill>
                  <a:srgbClr val="9CDCFE"/>
                </a:solidFill>
                <a:latin typeface="Menlo" panose="020B0609030804020204" pitchFamily="49" charset="0"/>
              </a:rPr>
              <a:t>dataPoints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[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x: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y: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x: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20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y: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15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x: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30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y: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25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x: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40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y: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30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x: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50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y: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28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pPr marL="1371600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1371600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pPr marL="9144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pPr marL="9144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 err="1">
                <a:solidFill>
                  <a:srgbClr val="9CDCFE"/>
                </a:solidFill>
                <a:latin typeface="Menlo" panose="020B0609030804020204" pitchFamily="49" charset="0"/>
              </a:rPr>
              <a:t>chart</a:t>
            </a:r>
            <a:r>
              <a:rPr lang="en" altLang="ko-Kore-KR" sz="170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1700" err="1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 err="1">
                <a:solidFill>
                  <a:srgbClr val="CE9178"/>
                </a:solidFill>
                <a:latin typeface="Menlo" panose="020B0609030804020204" pitchFamily="49" charset="0"/>
              </a:rPr>
              <a:t>chartContainer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"height: 500px; width: 50%;"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06267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96CA4-2ADE-1447-90CC-9F264423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5282"/>
          </a:xfrm>
        </p:spPr>
        <p:txBody>
          <a:bodyPr/>
          <a:lstStyle/>
          <a:p>
            <a:r>
              <a:rPr kumimoji="1" lang="ko-KR" altLang="en-US"/>
              <a:t>테스트 실행 결과</a:t>
            </a:r>
            <a:endParaRPr kumimoji="1" lang="ko-Kore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6973B31-C494-154A-891E-69B11B321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" t="5657" r="45712" b="21781"/>
          <a:stretch/>
        </p:blipFill>
        <p:spPr>
          <a:xfrm>
            <a:off x="3485803" y="1457931"/>
            <a:ext cx="4743797" cy="5034943"/>
          </a:xfr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7651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3A9C1-6E93-1443-BE82-EEBF7035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0595"/>
          </a:xfrm>
        </p:spPr>
        <p:txBody>
          <a:bodyPr/>
          <a:lstStyle/>
          <a:p>
            <a:r>
              <a:rPr kumimoji="1" lang="en-US" altLang="ko-Kore-KR"/>
              <a:t>Chart elements</a:t>
            </a:r>
            <a:endParaRPr kumimoji="1" lang="ko-Kore-KR" altLang="en-US"/>
          </a:p>
        </p:txBody>
      </p:sp>
      <p:pic>
        <p:nvPicPr>
          <p:cNvPr id="5" name="내용 개체 틀 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366FF31C-DD00-EF41-BC53-87E6ADE36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5720"/>
            <a:ext cx="10884560" cy="5442280"/>
          </a:xfrm>
        </p:spPr>
      </p:pic>
    </p:spTree>
    <p:extLst>
      <p:ext uri="{BB962C8B-B14F-4D97-AF65-F5344CB8AC3E}">
        <p14:creationId xmlns:p14="http://schemas.microsoft.com/office/powerpoint/2010/main" val="82910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7DDD1-CA03-6740-9F8E-69E604D5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629285"/>
          </a:xfrm>
        </p:spPr>
        <p:txBody>
          <a:bodyPr>
            <a:normAutofit fontScale="90000"/>
          </a:bodyPr>
          <a:lstStyle/>
          <a:p>
            <a:r>
              <a:rPr lang="en" altLang="ko-Kore-KR"/>
              <a:t>Updating Chart Options / Data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05A378-B779-2049-A7AA-CEAB27EC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551" y="1432524"/>
            <a:ext cx="10770870" cy="5384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ko-Kore-KR" sz="7200"/>
              <a:t> </a:t>
            </a:r>
            <a:endParaRPr kumimoji="1" lang="ko-Kore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D11EE87-F244-8F40-A81A-01447DEE8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45" y="1948904"/>
            <a:ext cx="8879709" cy="4635411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93A3B-EFB2-0B43-9952-237B4B67EAA1}"/>
              </a:ext>
            </a:extLst>
          </p:cNvPr>
          <p:cNvSpPr txBox="1"/>
          <p:nvPr/>
        </p:nvSpPr>
        <p:spPr>
          <a:xfrm>
            <a:off x="429638" y="1059772"/>
            <a:ext cx="1088163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>
                <a:hlinkClick r:id="rId3"/>
              </a:rPr>
              <a:t>https://canvasjs.com/docs/charts/basics-of-creating-html5-chart/updating-chart-options</a:t>
            </a:r>
            <a:r>
              <a:rPr lang="en" altLang="ko-Kore-KR">
                <a:hlinkClick r:id="rId3"/>
              </a:rPr>
              <a:t>/</a:t>
            </a:r>
            <a:r>
              <a:rPr lang="en" altLang="ko-Kore-KR"/>
              <a:t> </a:t>
            </a:r>
          </a:p>
          <a:p>
            <a:endParaRPr kumimoji="1" lang="en" altLang="ko-Kore-KR" sz="1050"/>
          </a:p>
        </p:txBody>
      </p:sp>
    </p:spTree>
    <p:extLst>
      <p:ext uri="{BB962C8B-B14F-4D97-AF65-F5344CB8AC3E}">
        <p14:creationId xmlns:p14="http://schemas.microsoft.com/office/powerpoint/2010/main" val="3226985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7DDD1-CA03-6740-9F8E-69E604D5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61" y="313367"/>
            <a:ext cx="10515600" cy="941161"/>
          </a:xfrm>
        </p:spPr>
        <p:txBody>
          <a:bodyPr>
            <a:normAutofit/>
          </a:bodyPr>
          <a:lstStyle/>
          <a:p>
            <a:r>
              <a:rPr kumimoji="1" lang="en-US" altLang="en-US" dirty="0"/>
              <a:t>Chart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options:</a:t>
            </a:r>
            <a:r>
              <a:rPr kumimoji="1" lang="ko-KR" altLang="en-US" dirty="0"/>
              <a:t> </a:t>
            </a:r>
            <a:r>
              <a:rPr kumimoji="1" lang="en-US" altLang="ko-KR" dirty="0"/>
              <a:t>Objects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93A3B-EFB2-0B43-9952-237B4B67EAA1}"/>
              </a:ext>
            </a:extLst>
          </p:cNvPr>
          <p:cNvSpPr txBox="1"/>
          <p:nvPr/>
        </p:nvSpPr>
        <p:spPr>
          <a:xfrm>
            <a:off x="354156" y="1438595"/>
            <a:ext cx="11483688" cy="6840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2800" dirty="0"/>
              <a:t>Chart options </a:t>
            </a:r>
            <a:r>
              <a:rPr lang="ko-KR" altLang="en-US" sz="2800" dirty="0"/>
              <a:t>객체를 이용하여 </a:t>
            </a:r>
            <a:r>
              <a:rPr lang="en-US" altLang="ko-KR" sz="2800" dirty="0"/>
              <a:t>chart</a:t>
            </a:r>
            <a:r>
              <a:rPr lang="ko-KR" altLang="en-US" sz="2800" dirty="0"/>
              <a:t>의 속성과 데이터를 설정함</a:t>
            </a:r>
            <a:endParaRPr lang="en-US" altLang="ko-KR" sz="2800" dirty="0"/>
          </a:p>
          <a:p>
            <a:r>
              <a:rPr lang="en-US" altLang="ko-Kore-KR" sz="2400" dirty="0"/>
              <a:t>	</a:t>
            </a:r>
            <a:r>
              <a:rPr lang="en-US" altLang="ko-Kore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chart.options.data</a:t>
            </a:r>
            <a:r>
              <a:rPr lang="en-US" altLang="ko-Kore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[0].</a:t>
            </a:r>
            <a:r>
              <a:rPr lang="en-US" altLang="ko-Kore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dataPoints.push</a:t>
            </a:r>
            <a:r>
              <a:rPr lang="en-US" altLang="ko-Kore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altLang="ko-Kore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….</a:t>
            </a:r>
          </a:p>
          <a:p>
            <a:r>
              <a:rPr lang="en-US" altLang="ko-Kore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endParaRPr lang="en" altLang="ko-Kore-K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prstClr val="black"/>
                </a:solidFill>
              </a:rPr>
              <a:t>Charts options reference</a:t>
            </a:r>
            <a:endParaRPr lang="en" altLang="ko-Kore-KR" sz="3200" dirty="0">
              <a:solidFill>
                <a:prstClr val="black"/>
              </a:solidFill>
            </a:endParaRPr>
          </a:p>
          <a:p>
            <a:pPr lvl="0"/>
            <a:r>
              <a:rPr lang="en" altLang="ko-Kore-KR" sz="2800" dirty="0">
                <a:solidFill>
                  <a:prstClr val="black"/>
                </a:solidFill>
                <a:hlinkClick r:id="rId2"/>
              </a:rPr>
              <a:t>https://canvasjs.com/docs/charts/chart-options/</a:t>
            </a:r>
            <a:endParaRPr lang="en" altLang="ko-Kore-KR" sz="280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Updating Charts options / Data:</a:t>
            </a:r>
            <a:r>
              <a:rPr lang="en" altLang="ko-Kore-KR" sz="2800" dirty="0"/>
              <a:t> </a:t>
            </a:r>
            <a:endParaRPr lang="en" altLang="ko-Kore-KR" sz="2800" dirty="0">
              <a:hlinkClick r:id="rId3"/>
            </a:endParaRPr>
          </a:p>
          <a:p>
            <a:r>
              <a:rPr lang="en" altLang="ko-Kore-KR" sz="2400" dirty="0">
                <a:hlinkClick r:id="rId3"/>
              </a:rPr>
              <a:t>https://canvasjs.com/docs/charts/basics-of-creating-html5-chart/updating-chart-options/</a:t>
            </a:r>
            <a:endParaRPr lang="en" altLang="ko-Kore-KR" sz="2400" dirty="0"/>
          </a:p>
          <a:p>
            <a:pPr lvl="0"/>
            <a:endParaRPr lang="en" altLang="ko-Kore-KR" sz="280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/>
              <a:t>프로젝트 웹 </a:t>
            </a:r>
            <a:r>
              <a:rPr lang="ko-KR" altLang="en-US" sz="2800" dirty="0" err="1"/>
              <a:t>챠트</a:t>
            </a:r>
            <a:r>
              <a:rPr lang="ko-KR" altLang="en-US" sz="2800" dirty="0"/>
              <a:t> 샘플 소스</a:t>
            </a:r>
            <a:endParaRPr lang="en-US" altLang="ko-KR" sz="2800" dirty="0"/>
          </a:p>
          <a:p>
            <a:r>
              <a:rPr lang="en" altLang="ko-Kore-KR" sz="2400" dirty="0">
                <a:hlinkClick r:id="rId4"/>
              </a:rPr>
              <a:t>https://github.com/IoT-Lab-02/Weather-Monitor-Web-Dashboard-Sample</a:t>
            </a:r>
            <a:endParaRPr lang="en" altLang="ko-Kore-KR" sz="2400" dirty="0"/>
          </a:p>
          <a:p>
            <a:pPr lvl="0"/>
            <a:endParaRPr lang="en" altLang="ko-Kore-KR" sz="2200" dirty="0">
              <a:solidFill>
                <a:prstClr val="black"/>
              </a:solidFill>
            </a:endParaRPr>
          </a:p>
          <a:p>
            <a:pPr lvl="0"/>
            <a:endParaRPr lang="en" altLang="ko-Kore-KR" sz="2200" dirty="0">
              <a:solidFill>
                <a:prstClr val="black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" altLang="ko-Kore-KR" sz="2400" dirty="0">
              <a:solidFill>
                <a:prstClr val="black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" altLang="ko-Kore-KR" sz="1600" dirty="0"/>
          </a:p>
          <a:p>
            <a:endParaRPr kumimoji="1" lang="en" altLang="ko-Kore-KR" sz="1050" dirty="0"/>
          </a:p>
        </p:txBody>
      </p:sp>
    </p:spTree>
    <p:extLst>
      <p:ext uri="{BB962C8B-B14F-4D97-AF65-F5344CB8AC3E}">
        <p14:creationId xmlns:p14="http://schemas.microsoft.com/office/powerpoint/2010/main" val="44266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851E5-012C-4793-A1EB-5423069E2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693" y="1122363"/>
            <a:ext cx="11173522" cy="230663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Busan Citizen Sensor :</a:t>
            </a:r>
            <a:br>
              <a:rPr lang="en-US" altLang="ko-KR" dirty="0"/>
            </a:br>
            <a:r>
              <a:rPr lang="ko-KR" altLang="en-US" dirty="0"/>
              <a:t>부산 </a:t>
            </a:r>
            <a:r>
              <a:rPr lang="en-US" altLang="ko-KR" dirty="0"/>
              <a:t>IoT </a:t>
            </a:r>
            <a:r>
              <a:rPr lang="ko-KR" altLang="en-US" dirty="0"/>
              <a:t>방사능 오염 탐지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63BEB6-C9BD-47F1-B8C6-8BCC77F03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5347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동의과학대학교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창업동아리 </a:t>
            </a:r>
            <a:r>
              <a:rPr lang="en-US" altLang="ko-KR" dirty="0"/>
              <a:t>Citizen Cast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한유나</a:t>
            </a:r>
            <a:r>
              <a:rPr lang="en-US" altLang="ko-KR" dirty="0"/>
              <a:t>, </a:t>
            </a:r>
            <a:r>
              <a:rPr lang="ko-KR" altLang="en-US" dirty="0"/>
              <a:t>김민철</a:t>
            </a:r>
            <a:r>
              <a:rPr lang="en-US" altLang="ko-KR" dirty="0"/>
              <a:t>, </a:t>
            </a:r>
            <a:r>
              <a:rPr lang="ko-KR" altLang="en-US" dirty="0"/>
              <a:t>김주찬</a:t>
            </a:r>
            <a:r>
              <a:rPr lang="en-US" altLang="ko-KR" dirty="0"/>
              <a:t>, </a:t>
            </a:r>
            <a:r>
              <a:rPr lang="ko-KR" altLang="en-US" dirty="0"/>
              <a:t>김성진</a:t>
            </a:r>
            <a:r>
              <a:rPr lang="en-US" altLang="ko-KR" dirty="0"/>
              <a:t>, </a:t>
            </a:r>
            <a:r>
              <a:rPr lang="ko-KR" altLang="en-US" dirty="0"/>
              <a:t>김종현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E5185-0270-42C2-BDFB-C6AFCA28BB50}"/>
              </a:ext>
            </a:extLst>
          </p:cNvPr>
          <p:cNvSpPr txBox="1"/>
          <p:nvPr/>
        </p:nvSpPr>
        <p:spPr>
          <a:xfrm>
            <a:off x="698810" y="660956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 </a:t>
            </a:r>
            <a:r>
              <a:rPr lang="ko-KR" altLang="en-US" dirty="0"/>
              <a:t>스마트시티 서비스 개발 경진대회</a:t>
            </a:r>
          </a:p>
        </p:txBody>
      </p:sp>
    </p:spTree>
    <p:extLst>
      <p:ext uri="{BB962C8B-B14F-4D97-AF65-F5344CB8AC3E}">
        <p14:creationId xmlns:p14="http://schemas.microsoft.com/office/powerpoint/2010/main" val="336049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BD03D-54EA-40AC-9307-A8F95337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NodeMCU</a:t>
            </a:r>
            <a:r>
              <a:rPr lang="en-US" altLang="ko-KR"/>
              <a:t> NTP </a:t>
            </a:r>
            <a:r>
              <a:rPr lang="ko-KR" altLang="en-US"/>
              <a:t>날짜</a:t>
            </a:r>
            <a:r>
              <a:rPr lang="en-US" altLang="ko-KR"/>
              <a:t>, </a:t>
            </a:r>
            <a:r>
              <a:rPr lang="ko-KR" altLang="en-US"/>
              <a:t>시간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3A337-9190-4B01-8EB6-30B7B1230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NTP : Network Time Protocol</a:t>
            </a:r>
          </a:p>
          <a:p>
            <a:pPr lvl="1"/>
            <a:r>
              <a:rPr lang="ko-KR" altLang="en-US" dirty="0"/>
              <a:t>지연이 있을 수 있는 네트워크 상에서</a:t>
            </a:r>
            <a:r>
              <a:rPr lang="en-US" altLang="ko-KR" dirty="0"/>
              <a:t>, </a:t>
            </a:r>
            <a:r>
              <a:rPr lang="ko-KR" altLang="en-US" dirty="0"/>
              <a:t>컴퓨터와 컴퓨터의 시간을 동기화</a:t>
            </a:r>
            <a:r>
              <a:rPr lang="en-US" altLang="ko-KR" dirty="0"/>
              <a:t>(synchronization) </a:t>
            </a:r>
            <a:r>
              <a:rPr lang="ko-KR" altLang="en-US" dirty="0"/>
              <a:t>하기 위한 네트워크 프로토콜</a:t>
            </a:r>
            <a:endParaRPr lang="en-US" altLang="ko-KR" dirty="0"/>
          </a:p>
        </p:txBody>
      </p:sp>
      <p:pic>
        <p:nvPicPr>
          <p:cNvPr id="7" name="그림 6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3BC626E-FE68-4679-B6A3-476FF0B61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" t="745" r="614" b="1028"/>
          <a:stretch/>
        </p:blipFill>
        <p:spPr>
          <a:xfrm>
            <a:off x="2487336" y="3429000"/>
            <a:ext cx="6744748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72666-60AA-432B-A1AD-CDD002DE657E}"/>
              </a:ext>
            </a:extLst>
          </p:cNvPr>
          <p:cNvSpPr txBox="1"/>
          <p:nvPr/>
        </p:nvSpPr>
        <p:spPr>
          <a:xfrm>
            <a:off x="2214694" y="6176963"/>
            <a:ext cx="170251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Internet Time Server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93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26302-8E56-4080-A31D-8B9EB0C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476"/>
            <a:ext cx="10515600" cy="1325563"/>
          </a:xfrm>
        </p:spPr>
        <p:txBody>
          <a:bodyPr/>
          <a:lstStyle/>
          <a:p>
            <a:r>
              <a:rPr lang="ko-KR" altLang="en-US" dirty="0"/>
              <a:t>서비스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1009A-82BE-4E4B-AA1C-4AB16BA3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최근 후쿠시마 농수산물</a:t>
            </a:r>
            <a:r>
              <a:rPr lang="en-US" altLang="ko-KR" dirty="0"/>
              <a:t>, </a:t>
            </a:r>
            <a:r>
              <a:rPr lang="ko-KR" altLang="en-US" dirty="0"/>
              <a:t>방사능 폐기물 수입</a:t>
            </a:r>
            <a:r>
              <a:rPr lang="en-US" altLang="ko-KR" dirty="0"/>
              <a:t>, </a:t>
            </a:r>
            <a:r>
              <a:rPr lang="ko-KR" altLang="en-US" dirty="0" err="1"/>
              <a:t>오염수</a:t>
            </a:r>
            <a:r>
              <a:rPr lang="ko-KR" altLang="en-US" dirty="0"/>
              <a:t> 방류</a:t>
            </a:r>
            <a:r>
              <a:rPr lang="en-US" altLang="ko-KR" dirty="0"/>
              <a:t>, </a:t>
            </a:r>
            <a:r>
              <a:rPr lang="ko-KR" altLang="en-US" dirty="0"/>
              <a:t>방사능 누출 사고 등 시민들의 방사능 오염과 피폭 가능성에 대한 불안감이 매우 높아짐</a:t>
            </a:r>
            <a:endParaRPr lang="en-US" altLang="ko-KR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ko-KR" altLang="en-US" sz="1100" dirty="0"/>
          </a:p>
        </p:txBody>
      </p:sp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2F550CAC-74AA-4D62-9797-7774A656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3" y="3619544"/>
            <a:ext cx="2573251" cy="25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72350C97-2938-456D-BCB6-B0B2A092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r="9002" b="14020"/>
          <a:stretch/>
        </p:blipFill>
        <p:spPr bwMode="auto">
          <a:xfrm>
            <a:off x="3757715" y="3619544"/>
            <a:ext cx="3602358" cy="249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방사능 물고기에 대한 이미지 검색결과">
            <a:extLst>
              <a:ext uri="{FF2B5EF4-FFF2-40B4-BE49-F238E27FC236}">
                <a16:creationId xmlns:a16="http://schemas.microsoft.com/office/drawing/2014/main" id="{74604118-3AC8-4DE1-B6B9-DF913594B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144" r="-52" b="-144"/>
          <a:stretch/>
        </p:blipFill>
        <p:spPr bwMode="auto">
          <a:xfrm>
            <a:off x="7828864" y="3643707"/>
            <a:ext cx="3713869" cy="244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38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29AC4-026B-446C-8136-30694BE0B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119"/>
            <a:ext cx="10515600" cy="1325563"/>
          </a:xfrm>
        </p:spPr>
        <p:txBody>
          <a:bodyPr/>
          <a:lstStyle/>
          <a:p>
            <a:r>
              <a:rPr lang="ko-KR" altLang="en-US" dirty="0"/>
              <a:t>전체 시스템 구성도</a:t>
            </a:r>
          </a:p>
        </p:txBody>
      </p:sp>
      <p:sp>
        <p:nvSpPr>
          <p:cNvPr id="37" name="도형 53">
            <a:extLst>
              <a:ext uri="{FF2B5EF4-FFF2-40B4-BE49-F238E27FC236}">
                <a16:creationId xmlns:a16="http://schemas.microsoft.com/office/drawing/2014/main" id="{3F7172E0-5E9F-4C20-B688-7B8E1E6A9D6E}"/>
              </a:ext>
            </a:extLst>
          </p:cNvPr>
          <p:cNvSpPr>
            <a:spLocks/>
          </p:cNvSpPr>
          <p:nvPr/>
        </p:nvSpPr>
        <p:spPr>
          <a:xfrm>
            <a:off x="838200" y="1370491"/>
            <a:ext cx="10683658" cy="5089734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179705" bIns="45720" anchor="t">
            <a:noAutofit/>
          </a:bodyPr>
          <a:lstStyle/>
          <a:p>
            <a:pPr marL="177800" indent="0" algn="r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3A3838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5B370D7-4AA0-4725-A405-CB8057FCE401}"/>
              </a:ext>
            </a:extLst>
          </p:cNvPr>
          <p:cNvGrpSpPr/>
          <p:nvPr/>
        </p:nvGrpSpPr>
        <p:grpSpPr>
          <a:xfrm>
            <a:off x="1426221" y="1837878"/>
            <a:ext cx="9339558" cy="4557271"/>
            <a:chOff x="1132205" y="1556445"/>
            <a:chExt cx="9339558" cy="4557271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B4F05AC7-ACAF-4FC6-A32D-154726533263}"/>
                </a:ext>
              </a:extLst>
            </p:cNvPr>
            <p:cNvGrpSpPr/>
            <p:nvPr/>
          </p:nvGrpSpPr>
          <p:grpSpPr>
            <a:xfrm>
              <a:off x="1132205" y="1556445"/>
              <a:ext cx="9339558" cy="4557271"/>
              <a:chOff x="1160358" y="1412299"/>
              <a:chExt cx="9779009" cy="5322928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85E9C57F-4227-4702-AD15-B48CDB22DAC2}"/>
                  </a:ext>
                </a:extLst>
              </p:cNvPr>
              <p:cNvSpPr/>
              <p:nvPr/>
            </p:nvSpPr>
            <p:spPr>
              <a:xfrm>
                <a:off x="1537108" y="1734431"/>
                <a:ext cx="3607306" cy="46337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200A948F-A1E6-4B4F-B801-BFD227EE8091}"/>
                  </a:ext>
                </a:extLst>
              </p:cNvPr>
              <p:cNvSpPr/>
              <p:nvPr/>
            </p:nvSpPr>
            <p:spPr>
              <a:xfrm>
                <a:off x="1348733" y="1573365"/>
                <a:ext cx="3607306" cy="46337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223DA58-3DDB-48EA-ADEC-6671C506DB9F}"/>
                  </a:ext>
                </a:extLst>
              </p:cNvPr>
              <p:cNvSpPr/>
              <p:nvPr/>
            </p:nvSpPr>
            <p:spPr>
              <a:xfrm>
                <a:off x="1160358" y="1412299"/>
                <a:ext cx="3607306" cy="463372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pic>
            <p:nvPicPr>
              <p:cNvPr id="77" name="Picture 2" descr="gdk101 아두이노에 대한 이미지 검색결과">
                <a:extLst>
                  <a:ext uri="{FF2B5EF4-FFF2-40B4-BE49-F238E27FC236}">
                    <a16:creationId xmlns:a16="http://schemas.microsoft.com/office/drawing/2014/main" id="{883D16BE-1E18-4112-9418-686CD8E67E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10" t="24910" r="37713" b="12267"/>
              <a:stretch/>
            </p:blipFill>
            <p:spPr bwMode="auto">
              <a:xfrm>
                <a:off x="2129262" y="4595031"/>
                <a:ext cx="625207" cy="918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Neo-6m에 대한 이미지 검색결과">
                <a:extLst>
                  <a:ext uri="{FF2B5EF4-FFF2-40B4-BE49-F238E27FC236}">
                    <a16:creationId xmlns:a16="http://schemas.microsoft.com/office/drawing/2014/main" id="{67396094-A0D6-454E-A7EC-E0F7752535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51" t="26749" r="11554" b="24847"/>
              <a:stretch/>
            </p:blipFill>
            <p:spPr bwMode="auto">
              <a:xfrm>
                <a:off x="3085565" y="1722988"/>
                <a:ext cx="1082467" cy="633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6" descr="Arduino Oled에 대한 이미지 검색결과">
                <a:extLst>
                  <a:ext uri="{FF2B5EF4-FFF2-40B4-BE49-F238E27FC236}">
                    <a16:creationId xmlns:a16="http://schemas.microsoft.com/office/drawing/2014/main" id="{055B9C79-F420-47E7-9657-481546C15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08" t="11250" r="8292" b="8000"/>
              <a:stretch/>
            </p:blipFill>
            <p:spPr bwMode="auto">
              <a:xfrm>
                <a:off x="2059937" y="1629063"/>
                <a:ext cx="755176" cy="741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4D33EAA5-8F9F-4C38-93ED-1D4F9AEFC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5689" y="2927107"/>
                <a:ext cx="886189" cy="968871"/>
              </a:xfrm>
              <a:prstGeom prst="rect">
                <a:avLst/>
              </a:prstGeom>
            </p:spPr>
          </p:pic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3FC590B4-1397-4FD9-9FCA-F058DD96F3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1145" y="3630315"/>
                <a:ext cx="139655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ED48378-DF55-4548-A5F7-18BBD9112878}"/>
                  </a:ext>
                </a:extLst>
              </p:cNvPr>
              <p:cNvSpPr/>
              <p:nvPr/>
            </p:nvSpPr>
            <p:spPr>
              <a:xfrm>
                <a:off x="5668274" y="3482608"/>
                <a:ext cx="2418244" cy="736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클라우드</a:t>
                </a:r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  </a:t>
                </a: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서비스</a:t>
                </a:r>
                <a:endParaRPr lang="en-US" altLang="ko-KR" sz="1400" dirty="0">
                  <a:latin typeface="나눔바른고딕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오픈 데이터 플랫폼</a:t>
                </a:r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)</a:t>
                </a:r>
              </a:p>
            </p:txBody>
          </p:sp>
          <p:cxnSp>
            <p:nvCxnSpPr>
              <p:cNvPr id="84" name="꺾인 연결선 163">
                <a:extLst>
                  <a:ext uri="{FF2B5EF4-FFF2-40B4-BE49-F238E27FC236}">
                    <a16:creationId xmlns:a16="http://schemas.microsoft.com/office/drawing/2014/main" id="{81985377-6A5D-40D9-87F4-4CAED5D045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3946" y="2523852"/>
                <a:ext cx="900910" cy="87914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68407ABE-B33B-445C-8D93-77583E06FE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1" t="23330" r="8789" b="22628"/>
              <a:stretch/>
            </p:blipFill>
            <p:spPr>
              <a:xfrm>
                <a:off x="9071009" y="2035814"/>
                <a:ext cx="1868358" cy="119112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25724C-7D2B-4B4A-8A5D-1AA322747FDA}"/>
                  </a:ext>
                </a:extLst>
              </p:cNvPr>
              <p:cNvSpPr txBox="1"/>
              <p:nvPr/>
            </p:nvSpPr>
            <p:spPr>
              <a:xfrm>
                <a:off x="9408552" y="3228704"/>
                <a:ext cx="119327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PC(</a:t>
                </a: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웹</a:t>
                </a:r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)</a:t>
                </a:r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BD8B92B9-65DC-459C-9B89-DE8CF25C14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31" t="5882" r="20960" b="7030"/>
              <a:stretch/>
            </p:blipFill>
            <p:spPr>
              <a:xfrm>
                <a:off x="9202082" y="3838710"/>
                <a:ext cx="1056092" cy="158281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8576E3-DD5A-4EBD-973D-FD2961056D62}"/>
                  </a:ext>
                </a:extLst>
              </p:cNvPr>
              <p:cNvSpPr txBox="1"/>
              <p:nvPr/>
            </p:nvSpPr>
            <p:spPr>
              <a:xfrm>
                <a:off x="9247463" y="5520980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모바일 앱</a:t>
                </a:r>
                <a:endParaRPr lang="en-US" altLang="ko-KR" sz="1400" dirty="0">
                  <a:latin typeface="나눔바른고딕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89" name="꺾인 연결선 169">
                <a:extLst>
                  <a:ext uri="{FF2B5EF4-FFF2-40B4-BE49-F238E27FC236}">
                    <a16:creationId xmlns:a16="http://schemas.microsoft.com/office/drawing/2014/main" id="{415AD251-7087-4DCB-8566-C1A9B61FE8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3246" y="4053028"/>
                <a:ext cx="808734" cy="58931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59483D1-F848-4B59-BE9F-2763469490F1}"/>
                  </a:ext>
                </a:extLst>
              </p:cNvPr>
              <p:cNvSpPr/>
              <p:nvPr/>
            </p:nvSpPr>
            <p:spPr>
              <a:xfrm>
                <a:off x="1761038" y="2396420"/>
                <a:ext cx="135297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나눔바른고딕"/>
                    <a:ea typeface="나눔스퀘어 Bold" panose="020B0600000101010101" pitchFamily="50" charset="-127"/>
                  </a:rPr>
                  <a:t>OLED Display</a:t>
                </a: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86FAB09-9885-4264-A38C-49FE8D3F3138}"/>
                  </a:ext>
                </a:extLst>
              </p:cNvPr>
              <p:cNvSpPr/>
              <p:nvPr/>
            </p:nvSpPr>
            <p:spPr>
              <a:xfrm>
                <a:off x="2995485" y="2373109"/>
                <a:ext cx="12626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바른고딕"/>
                    <a:ea typeface="나눔스퀘어 Bold" panose="020B0600000101010101" pitchFamily="50" charset="-127"/>
                  </a:rPr>
                  <a:t>GPS </a:t>
                </a:r>
                <a:r>
                  <a:rPr lang="ko-KR" altLang="en-US" sz="1200" dirty="0">
                    <a:latin typeface="나눔바른고딕"/>
                    <a:ea typeface="나눔스퀘어 Bold" panose="020B0600000101010101" pitchFamily="50" charset="-127"/>
                  </a:rPr>
                  <a:t>센서</a:t>
                </a:r>
                <a:endParaRPr lang="en-US" altLang="ko-KR" sz="1200" dirty="0">
                  <a:latin typeface="나눔바른고딕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A4A910F-6438-40B6-B87A-85F5831BC4B7}"/>
                  </a:ext>
                </a:extLst>
              </p:cNvPr>
              <p:cNvSpPr/>
              <p:nvPr/>
            </p:nvSpPr>
            <p:spPr>
              <a:xfrm>
                <a:off x="1810552" y="5614168"/>
                <a:ext cx="1262627" cy="323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바른고딕"/>
                    <a:ea typeface="나눔스퀘어 Bold" panose="020B0600000101010101" pitchFamily="50" charset="-127"/>
                  </a:rPr>
                  <a:t>방사능</a:t>
                </a:r>
                <a:r>
                  <a:rPr lang="en-US" altLang="ko-KR" sz="1200" dirty="0">
                    <a:latin typeface="나눔바른고딕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200" dirty="0">
                    <a:latin typeface="나눔바른고딕"/>
                    <a:ea typeface="나눔스퀘어 Bold" panose="020B0600000101010101" pitchFamily="50" charset="-127"/>
                  </a:rPr>
                  <a:t>센서</a:t>
                </a:r>
                <a:endParaRPr lang="en-US" altLang="ko-KR" sz="1200" dirty="0">
                  <a:latin typeface="나눔바른고딕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FA16A74-1B24-404A-B49A-447C2E6E1B6D}"/>
                  </a:ext>
                </a:extLst>
              </p:cNvPr>
              <p:cNvSpPr/>
              <p:nvPr/>
            </p:nvSpPr>
            <p:spPr>
              <a:xfrm>
                <a:off x="3151806" y="5581094"/>
                <a:ext cx="1114082" cy="323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바른고딕"/>
                    <a:ea typeface="나눔스퀘어 Bold" panose="020B0600000101010101" pitchFamily="50" charset="-127"/>
                  </a:rPr>
                  <a:t>고도</a:t>
                </a:r>
                <a:r>
                  <a:rPr lang="en-US" altLang="ko-KR" sz="1200" dirty="0">
                    <a:latin typeface="나눔바른고딕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200" dirty="0">
                    <a:latin typeface="나눔바른고딕"/>
                    <a:ea typeface="나눔스퀘어 Bold" panose="020B0600000101010101" pitchFamily="50" charset="-127"/>
                  </a:rPr>
                  <a:t>센서</a:t>
                </a:r>
                <a:endParaRPr lang="en-US" altLang="ko-KR" sz="1200" dirty="0">
                  <a:latin typeface="나눔바른고딕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94" name="Picture 8" descr="관련 이미지">
                <a:extLst>
                  <a:ext uri="{FF2B5EF4-FFF2-40B4-BE49-F238E27FC236}">
                    <a16:creationId xmlns:a16="http://schemas.microsoft.com/office/drawing/2014/main" id="{A6C61AB8-EB80-43A9-B0D4-2DFAEEDB7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03448" y="2293464"/>
                <a:ext cx="452838" cy="3797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관련 이미지">
                <a:extLst>
                  <a:ext uri="{FF2B5EF4-FFF2-40B4-BE49-F238E27FC236}">
                    <a16:creationId xmlns:a16="http://schemas.microsoft.com/office/drawing/2014/main" id="{7DDE35BC-76A0-4AC3-BF3F-FF0550FFE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64379" y="4352796"/>
                <a:ext cx="452838" cy="3797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803A52C1-6410-4189-A5C4-56B6D006C2CE}"/>
                  </a:ext>
                </a:extLst>
              </p:cNvPr>
              <p:cNvSpPr/>
              <p:nvPr/>
            </p:nvSpPr>
            <p:spPr>
              <a:xfrm>
                <a:off x="2365083" y="2940469"/>
                <a:ext cx="1667400" cy="1379692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7C61B78-36EF-43E2-A174-687D0F7BAAC5}"/>
                  </a:ext>
                </a:extLst>
              </p:cNvPr>
              <p:cNvSpPr/>
              <p:nvPr/>
            </p:nvSpPr>
            <p:spPr>
              <a:xfrm>
                <a:off x="2442873" y="3659603"/>
                <a:ext cx="1511820" cy="611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나눔바른고딕"/>
                    <a:ea typeface="나눔스퀘어 Bold" panose="020B0600000101010101" pitchFamily="50" charset="-127"/>
                  </a:rPr>
                  <a:t>아두이노</a:t>
                </a: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 보드</a:t>
                </a:r>
                <a:endParaRPr lang="en-US" altLang="ko-KR" sz="1400" dirty="0">
                  <a:latin typeface="나눔바른고딕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(</a:t>
                </a:r>
                <a:r>
                  <a:rPr lang="en-US" altLang="ko-KR" sz="1400" dirty="0" err="1">
                    <a:latin typeface="나눔바른고딕"/>
                    <a:ea typeface="나눔스퀘어 Bold" panose="020B0600000101010101" pitchFamily="50" charset="-127"/>
                  </a:rPr>
                  <a:t>NodeMCU</a:t>
                </a:r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)</a:t>
                </a:r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48863982-5C22-4A12-AB43-B647F95C34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5901" y="4352797"/>
                <a:ext cx="271482" cy="279906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46D97FE3-5E8C-42AC-BB66-8CDFD00EE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9311" y="4331453"/>
                <a:ext cx="186846" cy="373345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5D7F564-3EF3-4147-8D67-9F48015B1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4725" y="2647966"/>
                <a:ext cx="212168" cy="267849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584DAFA7-A773-48F5-B2D4-F86AEC89A124}"/>
                  </a:ext>
                </a:extLst>
              </p:cNvPr>
              <p:cNvCxnSpPr>
                <a:cxnSpLocks/>
                <a:endCxn id="91" idx="2"/>
              </p:cNvCxnSpPr>
              <p:nvPr/>
            </p:nvCxnSpPr>
            <p:spPr>
              <a:xfrm flipV="1">
                <a:off x="3505072" y="2650108"/>
                <a:ext cx="121727" cy="28957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522F508-4891-436F-8931-20D437B8A216}"/>
                  </a:ext>
                </a:extLst>
              </p:cNvPr>
              <p:cNvSpPr txBox="1"/>
              <p:nvPr/>
            </p:nvSpPr>
            <p:spPr>
              <a:xfrm>
                <a:off x="2367162" y="6375741"/>
                <a:ext cx="1193699" cy="3594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IoT </a:t>
                </a: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디바이스</a:t>
                </a:r>
                <a:endParaRPr lang="en-US" altLang="ko-KR" sz="1400" dirty="0">
                  <a:latin typeface="나눔바른고딕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81" name="Picture 8" descr="Cloud에 대한 이미지 검색결과">
                <a:extLst>
                  <a:ext uri="{FF2B5EF4-FFF2-40B4-BE49-F238E27FC236}">
                    <a16:creationId xmlns:a16="http://schemas.microsoft.com/office/drawing/2014/main" id="{1332986F-83A7-4E95-8E49-7FA35B0268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8" t="24597" r="10596" b="24102"/>
              <a:stretch/>
            </p:blipFill>
            <p:spPr bwMode="auto">
              <a:xfrm>
                <a:off x="5225609" y="2293464"/>
                <a:ext cx="3407005" cy="2719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CB73A787-1FEC-4FC8-836A-1D4E3AA7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661" y="3098125"/>
              <a:ext cx="809102" cy="719202"/>
            </a:xfrm>
            <a:prstGeom prst="rect">
              <a:avLst/>
            </a:prstGeom>
          </p:spPr>
        </p:pic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F7825329-D750-4DD5-B96A-3DAF31BDD4E1}"/>
                </a:ext>
              </a:extLst>
            </p:cNvPr>
            <p:cNvCxnSpPr>
              <a:cxnSpLocks/>
              <a:stCxn id="70" idx="3"/>
              <a:endCxn id="96" idx="1"/>
            </p:cNvCxnSpPr>
            <p:nvPr/>
          </p:nvCxnSpPr>
          <p:spPr>
            <a:xfrm flipV="1">
              <a:off x="2073763" y="3455419"/>
              <a:ext cx="209029" cy="230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E479AB7-0E6B-4EB2-9DD7-9F479D938357}"/>
                </a:ext>
              </a:extLst>
            </p:cNvPr>
            <p:cNvSpPr/>
            <p:nvPr/>
          </p:nvSpPr>
          <p:spPr>
            <a:xfrm>
              <a:off x="1137204" y="3878457"/>
              <a:ext cx="106401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바른고딕"/>
                  <a:ea typeface="나눔스퀘어 Bold" panose="020B0600000101010101" pitchFamily="50" charset="-127"/>
                </a:rPr>
                <a:t>가속도</a:t>
              </a:r>
              <a:r>
                <a:rPr lang="en-US" altLang="ko-KR" sz="1200" dirty="0">
                  <a:latin typeface="나눔바른고딕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dirty="0">
                  <a:latin typeface="나눔바른고딕"/>
                  <a:ea typeface="나눔스퀘어 Bold" panose="020B0600000101010101" pitchFamily="50" charset="-127"/>
                </a:rPr>
                <a:t>센서</a:t>
              </a:r>
              <a:endParaRPr lang="en-US" altLang="ko-KR" sz="1200" dirty="0">
                <a:latin typeface="나눔바른고딕"/>
                <a:ea typeface="나눔스퀘어 Bold" panose="020B0600000101010101" pitchFamily="50" charset="-127"/>
              </a:endParaRPr>
            </a:p>
          </p:txBody>
        </p:sp>
        <p:pic>
          <p:nvPicPr>
            <p:cNvPr id="73" name="그림 72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4A290A6E-E67F-449A-B19C-3451BABB5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14" t="15362" r="19192" b="17687"/>
            <a:stretch/>
          </p:blipFill>
          <p:spPr>
            <a:xfrm>
              <a:off x="3124563" y="4339181"/>
              <a:ext cx="883213" cy="72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3313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AC976-A656-469B-BF71-80FA5F47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다용도 </a:t>
            </a:r>
            <a:r>
              <a:rPr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IoT </a:t>
            </a:r>
            <a:r>
              <a:rPr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디바이스 </a:t>
            </a:r>
            <a:r>
              <a:rPr lang="ko-KR" altLang="en-US" dirty="0"/>
              <a:t>설계</a:t>
            </a:r>
            <a:endParaRPr lang="ko-KR" alt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58DE3D-87F8-4BF5-83BF-D29727606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984" y="1745038"/>
            <a:ext cx="17925902" cy="78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1ED826-C19E-4543-AC1F-ED3FF2F9B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072" y="1745038"/>
            <a:ext cx="21822164" cy="52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7E4E48-ECB4-4C8C-88AC-3B133DF21888}"/>
              </a:ext>
            </a:extLst>
          </p:cNvPr>
          <p:cNvSpPr/>
          <p:nvPr/>
        </p:nvSpPr>
        <p:spPr>
          <a:xfrm>
            <a:off x="1437880" y="5602771"/>
            <a:ext cx="1601721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휴대용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87240-FBF5-4B2E-B4F9-61733BF84B84}"/>
              </a:ext>
            </a:extLst>
          </p:cNvPr>
          <p:cNvSpPr/>
          <p:nvPr/>
        </p:nvSpPr>
        <p:spPr>
          <a:xfrm>
            <a:off x="5198533" y="5602771"/>
            <a:ext cx="1664238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고정형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4E67ED-AB98-477C-8718-36757E29A18D}"/>
              </a:ext>
            </a:extLst>
          </p:cNvPr>
          <p:cNvSpPr/>
          <p:nvPr/>
        </p:nvSpPr>
        <p:spPr>
          <a:xfrm>
            <a:off x="8959185" y="5602771"/>
            <a:ext cx="1726755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III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이동형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pic>
        <p:nvPicPr>
          <p:cNvPr id="12" name="Picture 2" descr="방사능 측정에 대한 이미지 검색결과">
            <a:extLst>
              <a:ext uri="{FF2B5EF4-FFF2-40B4-BE49-F238E27FC236}">
                <a16:creationId xmlns:a16="http://schemas.microsoft.com/office/drawing/2014/main" id="{E36D9E75-24CA-4B62-AD97-FD94E53FC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9" r="6150"/>
          <a:stretch/>
        </p:blipFill>
        <p:spPr bwMode="auto">
          <a:xfrm>
            <a:off x="403160" y="1688398"/>
            <a:ext cx="3671160" cy="353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방사능 측정 설치에 대한 이미지 검색결과">
            <a:extLst>
              <a:ext uri="{FF2B5EF4-FFF2-40B4-BE49-F238E27FC236}">
                <a16:creationId xmlns:a16="http://schemas.microsoft.com/office/drawing/2014/main" id="{FBA501B3-360E-4CAC-8200-ED9CF36EF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3" r="3318"/>
          <a:stretch/>
        </p:blipFill>
        <p:spPr bwMode="auto">
          <a:xfrm>
            <a:off x="4195072" y="1684477"/>
            <a:ext cx="3671160" cy="354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7D98D8-9B02-4174-A585-FC63C3179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83" y="1684475"/>
            <a:ext cx="3671158" cy="35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82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53">
            <a:extLst>
              <a:ext uri="{FF2B5EF4-FFF2-40B4-BE49-F238E27FC236}">
                <a16:creationId xmlns:a16="http://schemas.microsoft.com/office/drawing/2014/main" id="{3A69EA68-5B53-43AB-9022-64BAE3CAA00F}"/>
              </a:ext>
            </a:extLst>
          </p:cNvPr>
          <p:cNvSpPr>
            <a:spLocks/>
          </p:cNvSpPr>
          <p:nvPr/>
        </p:nvSpPr>
        <p:spPr>
          <a:xfrm>
            <a:off x="838200" y="1403141"/>
            <a:ext cx="10707256" cy="5089734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179705" bIns="45720" anchor="t">
            <a:noAutofit/>
          </a:bodyPr>
          <a:lstStyle/>
          <a:p>
            <a:pPr marL="177800" indent="0" algn="r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3A3838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266FEB-2860-480D-B390-6235EA23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34"/>
            <a:ext cx="10515600" cy="1325563"/>
          </a:xfrm>
        </p:spPr>
        <p:txBody>
          <a:bodyPr/>
          <a:lstStyle/>
          <a:p>
            <a:r>
              <a:rPr lang="en-US" altLang="ko-KR" dirty="0"/>
              <a:t>IoT</a:t>
            </a:r>
            <a:r>
              <a:rPr lang="ko-KR" altLang="en-US" dirty="0"/>
              <a:t> 디바이스 구현</a:t>
            </a:r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ACFAC27F-1849-4B57-A9E6-52E843305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4" y="1543423"/>
            <a:ext cx="3615578" cy="4820771"/>
          </a:xfrm>
          <a:prstGeom prst="rect">
            <a:avLst/>
          </a:prstGeom>
        </p:spPr>
      </p:pic>
      <p:pic>
        <p:nvPicPr>
          <p:cNvPr id="8" name="그림 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BA5A929-69BB-4FD2-81CE-CC1208406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082" y="1461153"/>
            <a:ext cx="3501838" cy="4669118"/>
          </a:xfrm>
          <a:prstGeom prst="rect">
            <a:avLst/>
          </a:prstGeom>
        </p:spPr>
      </p:pic>
      <p:pic>
        <p:nvPicPr>
          <p:cNvPr id="10" name="그림 9" descr="전자기기, 회로, 컴퓨터이(가) 표시된 사진&#10;&#10;자동 생성된 설명">
            <a:extLst>
              <a:ext uri="{FF2B5EF4-FFF2-40B4-BE49-F238E27FC236}">
                <a16:creationId xmlns:a16="http://schemas.microsoft.com/office/drawing/2014/main" id="{123AF83A-E666-4E9D-81CE-948473A364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20" y="1541835"/>
            <a:ext cx="3380815" cy="45077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7E4E48-ECB4-4C8C-88AC-3B133DF21888}"/>
              </a:ext>
            </a:extLst>
          </p:cNvPr>
          <p:cNvSpPr/>
          <p:nvPr/>
        </p:nvSpPr>
        <p:spPr>
          <a:xfrm>
            <a:off x="2117433" y="5976844"/>
            <a:ext cx="1601721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휴대용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E87240-FBF5-4B2E-B4F9-61733BF84B84}"/>
              </a:ext>
            </a:extLst>
          </p:cNvPr>
          <p:cNvSpPr/>
          <p:nvPr/>
        </p:nvSpPr>
        <p:spPr>
          <a:xfrm>
            <a:off x="5644882" y="5976844"/>
            <a:ext cx="1664238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고정형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4E67ED-AB98-477C-8718-36757E29A18D}"/>
              </a:ext>
            </a:extLst>
          </p:cNvPr>
          <p:cNvSpPr/>
          <p:nvPr/>
        </p:nvSpPr>
        <p:spPr>
          <a:xfrm>
            <a:off x="9054950" y="5976844"/>
            <a:ext cx="1726755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III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이동형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740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8CCD5-4C4C-4539-9C59-07BB524E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"/>
            <a:ext cx="10515600" cy="1325563"/>
          </a:xfrm>
        </p:spPr>
        <p:txBody>
          <a:bodyPr/>
          <a:lstStyle/>
          <a:p>
            <a:r>
              <a:rPr lang="ko-KR" altLang="en-US" dirty="0"/>
              <a:t>웹 기반 방사능 오염 모니터링 시스템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1BAD252-849B-470B-AD22-94A3FE95B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" b="11689"/>
          <a:stretch/>
        </p:blipFill>
        <p:spPr>
          <a:xfrm>
            <a:off x="271397" y="1280744"/>
            <a:ext cx="11649206" cy="55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39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81C23-738F-41C1-BE58-30152A21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"/>
            <a:ext cx="10515600" cy="1325563"/>
          </a:xfrm>
        </p:spPr>
        <p:txBody>
          <a:bodyPr/>
          <a:lstStyle/>
          <a:p>
            <a:r>
              <a:rPr lang="ko-KR" altLang="en-US" dirty="0"/>
              <a:t>전용 모바일 앱</a:t>
            </a:r>
            <a:r>
              <a:rPr lang="en-US" altLang="ko-KR" dirty="0"/>
              <a:t>(Android)</a:t>
            </a:r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3F3A6F4-7194-41A8-A0C5-E65D6BCD5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47" y="1939186"/>
            <a:ext cx="2566375" cy="43760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1A8B0B-3E95-4201-9738-575A04CB0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519" y="1939184"/>
            <a:ext cx="2566376" cy="4376059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03D7784-4674-4D50-A5BD-C2D6E2459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92" y="1939182"/>
            <a:ext cx="2566377" cy="437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85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BEBEF-F8C3-4F75-840E-0D5B6003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3479"/>
          </a:xfrm>
        </p:spPr>
        <p:txBody>
          <a:bodyPr/>
          <a:lstStyle/>
          <a:p>
            <a:r>
              <a:rPr lang="en-US" altLang="ko-KR"/>
              <a:t>06-01 </a:t>
            </a:r>
            <a:r>
              <a:rPr lang="ko-KR" altLang="en-US"/>
              <a:t>통합 프로젝트 과제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93959-B03E-4F71-909B-31E5EF58B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49" y="1478604"/>
            <a:ext cx="11031165" cy="515454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/>
              <a:t>CanvasJS</a:t>
            </a:r>
            <a:r>
              <a:rPr lang="ko-KR" altLang="en-US" sz="2400" dirty="0"/>
              <a:t>를 이용하여 </a:t>
            </a:r>
            <a:r>
              <a:rPr lang="ko-KR" altLang="en-US" sz="2400" dirty="0" err="1"/>
              <a:t>온습도</a:t>
            </a:r>
            <a:r>
              <a:rPr lang="ko-KR" altLang="en-US" sz="2400" dirty="0"/>
              <a:t> 값을 실시간으로 보여주는 웹 </a:t>
            </a:r>
            <a:r>
              <a:rPr lang="ko-KR" altLang="en-US" sz="2400" dirty="0" err="1"/>
              <a:t>챠트</a:t>
            </a:r>
            <a:r>
              <a:rPr lang="ko-KR" altLang="en-US" sz="2400" dirty="0"/>
              <a:t> 및 대시보드를 </a:t>
            </a:r>
            <a:r>
              <a:rPr lang="ko-KR" altLang="en-US" sz="2400" dirty="0" err="1"/>
              <a:t>제작하시오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안드로이드 앱에는 </a:t>
            </a:r>
            <a:r>
              <a:rPr lang="en-US" altLang="ko-KR" sz="2400" dirty="0" err="1"/>
              <a:t>CanvasJS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챠트</a:t>
            </a:r>
            <a:r>
              <a:rPr lang="ko-KR" altLang="en-US" sz="2400" dirty="0"/>
              <a:t> 웹 페이지를 웹 뷰</a:t>
            </a:r>
            <a:r>
              <a:rPr lang="en-US" altLang="ko-KR" sz="2400" dirty="0"/>
              <a:t>(WebView)</a:t>
            </a:r>
            <a:r>
              <a:rPr lang="ko-KR" altLang="en-US" sz="2400" dirty="0"/>
              <a:t>에 넣기 바람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예시 </a:t>
            </a:r>
            <a:r>
              <a:rPr lang="en-US" altLang="ko-KR" sz="2400" dirty="0"/>
              <a:t>UI</a:t>
            </a:r>
            <a:r>
              <a:rPr lang="ko-KR" altLang="en-US" sz="2400" dirty="0"/>
              <a:t>를 참고하여 창의적이고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직관직이고</a:t>
            </a:r>
            <a:r>
              <a:rPr lang="en-US" altLang="ko-KR" sz="2400" dirty="0"/>
              <a:t>, </a:t>
            </a:r>
            <a:r>
              <a:rPr lang="ko-KR" altLang="en-US" sz="2400" dirty="0"/>
              <a:t>사용하기 쉽도록 </a:t>
            </a:r>
            <a:r>
              <a:rPr lang="en-US" altLang="ko-KR" sz="2400" dirty="0"/>
              <a:t>UI</a:t>
            </a:r>
            <a:r>
              <a:rPr lang="ko-KR" altLang="en-US" sz="2400" dirty="0"/>
              <a:t>를 제작 바람 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복잡한 것은 피해야 함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꼭 필요한 내용을 중심으로 실용적이고 편리하게 사용 가능하도록 제작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클래스 룸 제출 자료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ko-KR" altLang="en-US" sz="2000" dirty="0" err="1"/>
              <a:t>아두이노</a:t>
            </a:r>
            <a:r>
              <a:rPr lang="en-US" altLang="ko-KR" sz="2000" dirty="0"/>
              <a:t>,</a:t>
            </a:r>
            <a:r>
              <a:rPr lang="ko-KR" altLang="en-US" sz="2000" dirty="0"/>
              <a:t> 웹 앱</a:t>
            </a:r>
            <a:r>
              <a:rPr lang="en-US" altLang="ko-KR" sz="2000" dirty="0"/>
              <a:t>, </a:t>
            </a:r>
            <a:r>
              <a:rPr lang="ko-KR" altLang="en-US" sz="2000" dirty="0"/>
              <a:t>안드로이드 앱</a:t>
            </a:r>
            <a:r>
              <a:rPr lang="en-US" altLang="ko-KR" sz="2000" dirty="0"/>
              <a:t> </a:t>
            </a:r>
            <a:r>
              <a:rPr lang="ko-KR" altLang="en-US" sz="2000" dirty="0"/>
              <a:t>소스 코드</a:t>
            </a:r>
            <a:r>
              <a:rPr lang="en-US" altLang="ko-KR" sz="2000" dirty="0"/>
              <a:t>(</a:t>
            </a:r>
            <a:r>
              <a:rPr lang="ko-KR" altLang="en-US" sz="2000" dirty="0"/>
              <a:t>반드시 좋은 </a:t>
            </a:r>
            <a:r>
              <a:rPr lang="ko-KR" altLang="en-US" sz="2000" dirty="0" err="1"/>
              <a:t>주석문</a:t>
            </a:r>
            <a:r>
              <a:rPr lang="ko-KR" altLang="en-US" sz="2000" dirty="0"/>
              <a:t> 추가</a:t>
            </a:r>
            <a:r>
              <a:rPr lang="en-US" altLang="ko-KR" sz="2000" dirty="0"/>
              <a:t>)</a:t>
            </a:r>
          </a:p>
          <a:p>
            <a:pPr lvl="1">
              <a:lnSpc>
                <a:spcPct val="160000"/>
              </a:lnSpc>
            </a:pPr>
            <a:r>
              <a:rPr lang="ko-KR" altLang="en-US" sz="2000" dirty="0" err="1"/>
              <a:t>아두이노</a:t>
            </a:r>
            <a:r>
              <a:rPr lang="en-US" altLang="ko-KR" sz="2000" dirty="0"/>
              <a:t>, </a:t>
            </a:r>
            <a:r>
              <a:rPr lang="ko-KR" altLang="en-US" sz="2000" dirty="0"/>
              <a:t>웹 앱</a:t>
            </a:r>
            <a:r>
              <a:rPr lang="en-US" altLang="ko-KR" sz="2000" dirty="0"/>
              <a:t>, </a:t>
            </a:r>
            <a:r>
              <a:rPr lang="ko-KR" altLang="en-US" sz="2000" dirty="0"/>
              <a:t>안드로이드 앱</a:t>
            </a:r>
            <a:r>
              <a:rPr lang="en-US" altLang="ko-KR" sz="2000" dirty="0"/>
              <a:t>, Firebase </a:t>
            </a:r>
            <a:r>
              <a:rPr lang="ko-KR" altLang="en-US" sz="2000" dirty="0"/>
              <a:t>데이터베이스 등 중요 부분 설명 및 전체 작동과정을 잘 설명하는 통합 프로젝트 발표 동영상</a:t>
            </a:r>
            <a:endParaRPr lang="en-US" altLang="ko-KR" sz="2000" dirty="0"/>
          </a:p>
          <a:p>
            <a:pPr lvl="1">
              <a:lnSpc>
                <a:spcPct val="160000"/>
              </a:lnSpc>
            </a:pPr>
            <a:r>
              <a:rPr lang="ko-KR" altLang="en-US" sz="2000" dirty="0"/>
              <a:t>길이가 길어도 됨</a:t>
            </a:r>
            <a:r>
              <a:rPr lang="en-US" altLang="ko-KR" sz="2000" dirty="0"/>
              <a:t>, </a:t>
            </a:r>
            <a:r>
              <a:rPr lang="ko-KR" altLang="en-US" sz="2000" dirty="0"/>
              <a:t>화질이 좋고 화면이 잘 나오도록 촬영 바람</a:t>
            </a:r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64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A5DAB513-E553-4231-8117-0A4800DC0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94" t="6713" r="2976" b="8708"/>
          <a:stretch/>
        </p:blipFill>
        <p:spPr>
          <a:xfrm>
            <a:off x="1419534" y="1484780"/>
            <a:ext cx="4967508" cy="5247668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miter lim="800000"/>
          </a:ln>
          <a:effectLst/>
        </p:spPr>
      </p:pic>
      <p:pic>
        <p:nvPicPr>
          <p:cNvPr id="6" name="내용 개체 틀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02C1A22-9688-49E1-B44B-A7B70D256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77" t="9796" r="64666" b="17132"/>
          <a:stretch/>
        </p:blipFill>
        <p:spPr>
          <a:xfrm>
            <a:off x="7583008" y="1484780"/>
            <a:ext cx="2826215" cy="5247668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A8BB0D-2AE9-4B73-9999-B9597A29990D}"/>
              </a:ext>
            </a:extLst>
          </p:cNvPr>
          <p:cNvSpPr txBox="1"/>
          <p:nvPr/>
        </p:nvSpPr>
        <p:spPr>
          <a:xfrm>
            <a:off x="3049232" y="1001977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웹 앱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FC404-CCBD-49D2-BFBE-5ACFFCB6C21E}"/>
              </a:ext>
            </a:extLst>
          </p:cNvPr>
          <p:cNvSpPr txBox="1"/>
          <p:nvPr/>
        </p:nvSpPr>
        <p:spPr>
          <a:xfrm>
            <a:off x="7913739" y="1001977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안드로이드 앱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8F381B-1854-4D75-91B0-18E65E19DDC9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959700" y="5026836"/>
            <a:ext cx="765264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091721-4E90-4F4C-9555-4BD6AD2BD5D5}"/>
              </a:ext>
            </a:extLst>
          </p:cNvPr>
          <p:cNvSpPr txBox="1"/>
          <p:nvPr/>
        </p:nvSpPr>
        <p:spPr>
          <a:xfrm>
            <a:off x="10724964" y="48729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err="1"/>
              <a:t>웹뷰</a:t>
            </a:r>
            <a:endParaRPr lang="ko-KR" altLang="en-US" sz="140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7671698-5045-43BA-B4CE-8EF87DE5BDDE}"/>
              </a:ext>
            </a:extLst>
          </p:cNvPr>
          <p:cNvSpPr/>
          <p:nvPr/>
        </p:nvSpPr>
        <p:spPr>
          <a:xfrm>
            <a:off x="9585894" y="4172396"/>
            <a:ext cx="756438" cy="29023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Refresh</a:t>
            </a:r>
            <a:endParaRPr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AD2366-885B-46B2-9610-4E3212EAB8CA}"/>
              </a:ext>
            </a:extLst>
          </p:cNvPr>
          <p:cNvCxnSpPr>
            <a:cxnSpLocks/>
          </p:cNvCxnSpPr>
          <p:nvPr/>
        </p:nvCxnSpPr>
        <p:spPr>
          <a:xfrm flipH="1">
            <a:off x="10191957" y="4095851"/>
            <a:ext cx="464784" cy="201889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A7C736-7381-49B0-9CBA-BE0DD44F821E}"/>
              </a:ext>
            </a:extLst>
          </p:cNvPr>
          <p:cNvSpPr txBox="1"/>
          <p:nvPr/>
        </p:nvSpPr>
        <p:spPr>
          <a:xfrm>
            <a:off x="10684761" y="3922746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Reload</a:t>
            </a:r>
            <a:r>
              <a:rPr lang="ko-KR" altLang="en-US" sz="1400"/>
              <a:t> 버튼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DE200A5-B0CD-4F75-B8BA-F89C8A5F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13" y="335156"/>
            <a:ext cx="9045002" cy="36933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339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BEBEF-F8C3-4F75-840E-0D5B6003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40"/>
            <a:ext cx="10515600" cy="861136"/>
          </a:xfrm>
        </p:spPr>
        <p:txBody>
          <a:bodyPr/>
          <a:lstStyle/>
          <a:p>
            <a:r>
              <a:rPr lang="en-US" altLang="ko-KR" dirty="0"/>
              <a:t>06-02 </a:t>
            </a:r>
            <a:r>
              <a:rPr lang="ko-KR" altLang="en-US" dirty="0"/>
              <a:t>최종 결과 보고서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93959-B03E-4F71-909B-31E5EF58B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904"/>
            <a:ext cx="10515600" cy="521048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작성 양식</a:t>
            </a:r>
            <a:r>
              <a:rPr lang="en-US" altLang="ko-KR" sz="2000" dirty="0"/>
              <a:t>(</a:t>
            </a:r>
            <a:r>
              <a:rPr lang="en-US" altLang="ko-KR" sz="2000" dirty="0" err="1"/>
              <a:t>hwp</a:t>
            </a:r>
            <a:r>
              <a:rPr lang="en-US" altLang="ko-KR" sz="2000" dirty="0"/>
              <a:t>)</a:t>
            </a:r>
            <a:r>
              <a:rPr lang="ko-KR" altLang="en-US" sz="2000" dirty="0"/>
              <a:t>에 맞추어 잘 작성하여 클래스 룸에 제출 바람</a:t>
            </a:r>
            <a:endParaRPr lang="en-US" altLang="ko-KR" sz="2000" dirty="0"/>
          </a:p>
          <a:p>
            <a:r>
              <a:rPr lang="ko-KR" altLang="en-US" sz="2000" dirty="0"/>
              <a:t>수업자료</a:t>
            </a:r>
            <a:r>
              <a:rPr lang="en-US" altLang="ko-KR" sz="2000" dirty="0"/>
              <a:t>(PPT)</a:t>
            </a:r>
            <a:r>
              <a:rPr lang="ko-KR" altLang="en-US" sz="2000" dirty="0"/>
              <a:t>에</a:t>
            </a:r>
            <a:r>
              <a:rPr lang="en-US" altLang="ko-KR" sz="2000" dirty="0"/>
              <a:t> </a:t>
            </a:r>
            <a:r>
              <a:rPr lang="ko-KR" altLang="en-US" sz="2000" dirty="0"/>
              <a:t>있는 적합한 그림 등을 보고서 작성에 활용 바람</a:t>
            </a:r>
            <a:endParaRPr lang="en-US" altLang="ko-KR" sz="2000" dirty="0"/>
          </a:p>
          <a:p>
            <a:r>
              <a:rPr lang="ko-KR" altLang="en-US" sz="2000" dirty="0"/>
              <a:t>양식 및 수업자료</a:t>
            </a:r>
            <a:r>
              <a:rPr lang="en-US" altLang="ko-KR" sz="2000" dirty="0"/>
              <a:t>(PPT) </a:t>
            </a:r>
            <a:r>
              <a:rPr lang="ko-KR" altLang="en-US" sz="2000" dirty="0"/>
              <a:t>다운로드 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3"/>
              </a:rPr>
              <a:t>https://github.com/IoT-Lab-02/Lec-IoT-Cloud-PPT</a:t>
            </a:r>
            <a:endParaRPr lang="en-US" altLang="ko-KR" sz="20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457200" lvl="1" indent="0">
              <a:buNone/>
            </a:pP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5" name="그림 4" descr="꽃이(가) 표시된 사진&#10;&#10;자동 생성된 설명">
            <a:extLst>
              <a:ext uri="{FF2B5EF4-FFF2-40B4-BE49-F238E27FC236}">
                <a16:creationId xmlns:a16="http://schemas.microsoft.com/office/drawing/2014/main" id="{ACD75AA2-99F6-4992-86EB-340403940E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2899" r="2252" b="1200"/>
          <a:stretch/>
        </p:blipFill>
        <p:spPr>
          <a:xfrm>
            <a:off x="3295403" y="2552140"/>
            <a:ext cx="3488763" cy="4074467"/>
          </a:xfrm>
          <a:prstGeom prst="rect">
            <a:avLst/>
          </a:prstGeom>
          <a:ln w="25400" cap="sq">
            <a:solidFill>
              <a:schemeClr val="bg1">
                <a:lumMod val="6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122390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0C407-4743-4CC2-A0D9-1A79004A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성적 평가 및 제출 기한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1EB0C-9CC8-4ACE-949C-8D507C46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일반 과제물 </a:t>
            </a:r>
            <a:r>
              <a:rPr lang="en-US" altLang="ko-KR"/>
              <a:t>: 20%</a:t>
            </a:r>
          </a:p>
          <a:p>
            <a:pPr>
              <a:lnSpc>
                <a:spcPct val="150000"/>
              </a:lnSpc>
            </a:pPr>
            <a:r>
              <a:rPr lang="ko-KR" altLang="en-US"/>
              <a:t>기말 과제물</a:t>
            </a:r>
            <a:r>
              <a:rPr lang="en-US" altLang="ko-KR"/>
              <a:t> 01, 02, 03, 04, 05</a:t>
            </a:r>
            <a:r>
              <a:rPr lang="ko-KR" altLang="en-US"/>
              <a:t> </a:t>
            </a:r>
            <a:r>
              <a:rPr lang="en-US" altLang="ko-KR"/>
              <a:t>: 20%</a:t>
            </a:r>
          </a:p>
          <a:p>
            <a:pPr>
              <a:lnSpc>
                <a:spcPct val="150000"/>
              </a:lnSpc>
            </a:pPr>
            <a:r>
              <a:rPr lang="ko-KR" altLang="en-US"/>
              <a:t>통합 프로젝트 과제 </a:t>
            </a:r>
            <a:r>
              <a:rPr lang="en-US" altLang="ko-KR"/>
              <a:t>06(</a:t>
            </a:r>
            <a:r>
              <a:rPr lang="ko-KR" altLang="en-US"/>
              <a:t>발표 동영상 포함</a:t>
            </a:r>
            <a:r>
              <a:rPr lang="en-US" altLang="ko-KR"/>
              <a:t>) : 30 %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최종 보고서 </a:t>
            </a:r>
            <a:r>
              <a:rPr lang="en-US" altLang="ko-KR"/>
              <a:t>: 30 %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제출 기한 </a:t>
            </a:r>
            <a:r>
              <a:rPr lang="en-US" altLang="ko-KR"/>
              <a:t>: 2020</a:t>
            </a:r>
            <a:r>
              <a:rPr lang="ko-KR" altLang="en-US"/>
              <a:t>년 </a:t>
            </a:r>
            <a:r>
              <a:rPr lang="en-US" altLang="ko-KR"/>
              <a:t>7</a:t>
            </a:r>
            <a:r>
              <a:rPr lang="ko-KR" altLang="en-US"/>
              <a:t>월 </a:t>
            </a:r>
            <a:r>
              <a:rPr lang="en-US" altLang="ko-KR"/>
              <a:t>27</a:t>
            </a:r>
            <a:r>
              <a:rPr lang="ko-KR" altLang="en-US"/>
              <a:t>일</a:t>
            </a:r>
            <a:r>
              <a:rPr lang="en-US" altLang="ko-KR"/>
              <a:t>(</a:t>
            </a:r>
            <a:r>
              <a:rPr lang="ko-KR" altLang="en-US"/>
              <a:t>일</a:t>
            </a:r>
            <a:r>
              <a:rPr lang="en-US" altLang="ko-KR"/>
              <a:t>) </a:t>
            </a:r>
            <a:r>
              <a:rPr lang="ko-KR" altLang="en-US"/>
              <a:t>까지 기간 엄수</a:t>
            </a:r>
            <a:endParaRPr lang="en-US" altLang="ko-KR"/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✱ </a:t>
            </a:r>
            <a:r>
              <a:rPr lang="ko-KR" altLang="en-US" err="1">
                <a:solidFill>
                  <a:srgbClr val="FF0000"/>
                </a:solidFill>
              </a:rPr>
              <a:t>이번학기는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7.29(</a:t>
            </a:r>
            <a:r>
              <a:rPr lang="ko-KR" altLang="en-US">
                <a:solidFill>
                  <a:srgbClr val="FF0000"/>
                </a:solidFill>
              </a:rPr>
              <a:t>수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r>
              <a:rPr lang="ko-KR" altLang="en-US">
                <a:solidFill>
                  <a:srgbClr val="FF0000"/>
                </a:solidFill>
              </a:rPr>
              <a:t>까지 최종 성적처리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전산입력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r>
              <a:rPr lang="ko-KR" altLang="en-US">
                <a:solidFill>
                  <a:srgbClr val="FF0000"/>
                </a:solidFill>
              </a:rPr>
              <a:t>가 모두 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    끝나므로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꼭 기한을 엄수하기 바람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기한 지나면 성적처리 불가함</a:t>
            </a:r>
            <a:r>
              <a:rPr lang="en-US" altLang="ko-KR">
                <a:solidFill>
                  <a:srgbClr val="FF0000"/>
                </a:solidFill>
              </a:rPr>
              <a:t>).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63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BD03D-54EA-40AC-9307-A8F95337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NodeMCU</a:t>
            </a:r>
            <a:r>
              <a:rPr lang="en-US" altLang="ko-KR"/>
              <a:t> NTP </a:t>
            </a:r>
            <a:r>
              <a:rPr lang="ko-KR" altLang="en-US"/>
              <a:t>날짜</a:t>
            </a:r>
            <a:r>
              <a:rPr lang="en-US" altLang="ko-KR"/>
              <a:t>, </a:t>
            </a:r>
            <a:r>
              <a:rPr lang="ko-KR" altLang="en-US"/>
              <a:t>시간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3A337-9190-4B01-8EB6-30B7B1230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학습 자료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https://randomnerdtutorials.com/esp8266-nodemcu-date-time-ntp-client-server-arduino/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시간 구하기 소스 참고 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https://github.com/IoT-Lab-02/NTP-Time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76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2439909-C94F-48EF-86B4-02914C8EA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7" b="1633"/>
          <a:stretch/>
        </p:blipFill>
        <p:spPr>
          <a:xfrm>
            <a:off x="204756" y="457201"/>
            <a:ext cx="2545639" cy="2147010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D6A0873-29FF-471E-82EB-4CBA13F6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37" y="457201"/>
            <a:ext cx="6440862" cy="5629046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B155945-1837-481D-AA42-73400060F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6" t="28515" b="-219"/>
          <a:stretch/>
        </p:blipFill>
        <p:spPr>
          <a:xfrm>
            <a:off x="2967847" y="457201"/>
            <a:ext cx="2430642" cy="2147010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A73CA5F-C0CC-4F6C-BEAB-A2BB3B3368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51" b="1283"/>
          <a:stretch/>
        </p:blipFill>
        <p:spPr>
          <a:xfrm>
            <a:off x="102301" y="3594406"/>
            <a:ext cx="5296188" cy="2670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28227-2EE2-4D3A-A8D5-AAD1E946E025}"/>
              </a:ext>
            </a:extLst>
          </p:cNvPr>
          <p:cNvSpPr txBox="1"/>
          <p:nvPr/>
        </p:nvSpPr>
        <p:spPr>
          <a:xfrm>
            <a:off x="458706" y="2779533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 </a:t>
            </a:r>
            <a:r>
              <a:rPr lang="en-US" altLang="ko-KR" sz="1400" err="1"/>
              <a:t>NodeMCU</a:t>
            </a:r>
            <a:r>
              <a:rPr lang="en-US" altLang="ko-KR" sz="1400"/>
              <a:t>/</a:t>
            </a:r>
            <a:r>
              <a:rPr lang="ko-KR" altLang="en-US" sz="1400"/>
              <a:t> </a:t>
            </a:r>
            <a:r>
              <a:rPr lang="en-US" altLang="ko-KR" sz="1400"/>
              <a:t>DHT11&gt;</a:t>
            </a:r>
            <a:endParaRPr lang="ko-KR" alt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BB78A-2782-4044-A04F-680D1BC52C8F}"/>
              </a:ext>
            </a:extLst>
          </p:cNvPr>
          <p:cNvSpPr txBox="1"/>
          <p:nvPr/>
        </p:nvSpPr>
        <p:spPr>
          <a:xfrm>
            <a:off x="3091629" y="2708828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 Realtime Database&gt;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55BB0-3309-4BF4-8172-FED78D3543E7}"/>
              </a:ext>
            </a:extLst>
          </p:cNvPr>
          <p:cNvSpPr txBox="1"/>
          <p:nvPr/>
        </p:nvSpPr>
        <p:spPr>
          <a:xfrm>
            <a:off x="1707175" y="6229258"/>
            <a:ext cx="2351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 </a:t>
            </a:r>
            <a:r>
              <a:rPr lang="ko-KR" altLang="en-US" sz="1400"/>
              <a:t>웹 대시보드 </a:t>
            </a:r>
            <a:r>
              <a:rPr lang="en-US" altLang="ko-KR" sz="1400"/>
              <a:t>: </a:t>
            </a:r>
            <a:r>
              <a:rPr lang="en-US" altLang="ko-KR" sz="1400" err="1"/>
              <a:t>CanvasJS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1BBC7-F059-450E-B5EC-026F55D71862}"/>
              </a:ext>
            </a:extLst>
          </p:cNvPr>
          <p:cNvSpPr txBox="1"/>
          <p:nvPr/>
        </p:nvSpPr>
        <p:spPr>
          <a:xfrm>
            <a:off x="7641692" y="6383146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 </a:t>
            </a:r>
            <a:r>
              <a:rPr lang="ko-KR" altLang="en-US" sz="1400"/>
              <a:t>안드로이드 앱</a:t>
            </a:r>
            <a:r>
              <a:rPr lang="en-US" altLang="ko-KR" sz="1400"/>
              <a:t>/ </a:t>
            </a:r>
            <a:r>
              <a:rPr lang="ko-KR" altLang="en-US" sz="1400"/>
              <a:t>웹 앱</a:t>
            </a:r>
            <a:r>
              <a:rPr lang="en-US" altLang="ko-KR" sz="1400"/>
              <a:t>&gt;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46274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F36EC-CDFC-4B20-923B-20970757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302"/>
            <a:ext cx="10515600" cy="1325563"/>
          </a:xfrm>
        </p:spPr>
        <p:txBody>
          <a:bodyPr/>
          <a:lstStyle/>
          <a:p>
            <a:r>
              <a:rPr lang="en-US" altLang="ko-KR"/>
              <a:t>JavaScript</a:t>
            </a:r>
            <a:r>
              <a:rPr lang="ko-KR" altLang="en-US"/>
              <a:t> 데이터 시각화 라이브러리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624B899-1151-4EB0-985A-0CBD24862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93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sz="3200" dirty="0" err="1"/>
              <a:t>ChartJS</a:t>
            </a:r>
            <a:endParaRPr lang="en-US" altLang="ko-KR" sz="3200" dirty="0"/>
          </a:p>
          <a:p>
            <a:pPr>
              <a:lnSpc>
                <a:spcPct val="100000"/>
              </a:lnSpc>
            </a:pPr>
            <a:r>
              <a:rPr lang="en-US" altLang="ko-KR" sz="3200" dirty="0"/>
              <a:t>D3.js</a:t>
            </a:r>
          </a:p>
          <a:p>
            <a:pPr>
              <a:lnSpc>
                <a:spcPct val="100000"/>
              </a:lnSpc>
            </a:pPr>
            <a:r>
              <a:rPr lang="en-US" altLang="ko-KR" sz="3200" dirty="0"/>
              <a:t>C3.js</a:t>
            </a:r>
            <a:r>
              <a:rPr lang="ko-KR" altLang="en-US" sz="3200" dirty="0"/>
              <a:t> </a:t>
            </a:r>
            <a:r>
              <a:rPr lang="en-US" altLang="ko-KR" sz="3200" dirty="0"/>
              <a:t>….</a:t>
            </a:r>
          </a:p>
          <a:p>
            <a:pPr>
              <a:lnSpc>
                <a:spcPct val="100000"/>
              </a:lnSpc>
            </a:pPr>
            <a:r>
              <a:rPr lang="en-US" altLang="ko-KR" sz="3200" b="1" dirty="0" err="1"/>
              <a:t>CanvasJS</a:t>
            </a:r>
            <a:r>
              <a:rPr lang="en-US" altLang="ko-KR" sz="3200" b="1" dirty="0"/>
              <a:t> : </a:t>
            </a:r>
            <a:r>
              <a:rPr lang="en-US" altLang="ko-KR" sz="3200" dirty="0">
                <a:hlinkClick r:id="rId2"/>
              </a:rPr>
              <a:t>https://canvasjs.com</a:t>
            </a:r>
            <a:endParaRPr lang="en-US" altLang="ko-KR" sz="3200" dirty="0"/>
          </a:p>
          <a:p>
            <a:pPr lvl="1">
              <a:lnSpc>
                <a:spcPct val="150000"/>
              </a:lnSpc>
            </a:pPr>
            <a:r>
              <a:rPr lang="en-US" altLang="ko-KR" sz="2800" dirty="0"/>
              <a:t>HTML5 </a:t>
            </a:r>
            <a:r>
              <a:rPr lang="ko-KR" altLang="en-US" sz="2800" dirty="0" err="1"/>
              <a:t>챠트</a:t>
            </a:r>
            <a:r>
              <a:rPr lang="en-US" altLang="ko-KR" sz="2800" dirty="0"/>
              <a:t>, </a:t>
            </a:r>
            <a:r>
              <a:rPr lang="ko-KR" altLang="en-US" sz="2800" dirty="0"/>
              <a:t>그래프</a:t>
            </a: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ko-KR" altLang="en-US" sz="2800" dirty="0"/>
              <a:t>간단한</a:t>
            </a:r>
            <a:r>
              <a:rPr lang="en-US" altLang="ko-KR" sz="2800" dirty="0"/>
              <a:t> API </a:t>
            </a:r>
            <a:r>
              <a:rPr lang="ko-KR" altLang="en-US" sz="2800" dirty="0"/>
              <a:t>제공</a:t>
            </a: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ko-KR" altLang="en-US" sz="2800" dirty="0"/>
              <a:t>빠른 성능</a:t>
            </a:r>
            <a:endParaRPr lang="en-US" altLang="ko-KR" sz="28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35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83FCE02-35ED-4481-A1AB-B300538CB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20" y="865240"/>
            <a:ext cx="8950360" cy="5992760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miter lim="800000"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5DE50B-6C3D-4FB5-B83E-EACB60631789}"/>
              </a:ext>
            </a:extLst>
          </p:cNvPr>
          <p:cNvSpPr txBox="1"/>
          <p:nvPr/>
        </p:nvSpPr>
        <p:spPr>
          <a:xfrm>
            <a:off x="974690" y="175364"/>
            <a:ext cx="7904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/>
              <a:t>Chart Demos : </a:t>
            </a:r>
            <a:r>
              <a:rPr lang="en-US" altLang="ko-KR" sz="2400">
                <a:hlinkClick r:id="rId3"/>
              </a:rPr>
              <a:t>https://canvasjs.com/javascript-charts/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8903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9910D-5371-4B99-9179-90B8578D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91440"/>
            <a:ext cx="10515600" cy="1325563"/>
          </a:xfrm>
        </p:spPr>
        <p:txBody>
          <a:bodyPr/>
          <a:lstStyle/>
          <a:p>
            <a:r>
              <a:rPr lang="ko-KR" altLang="en-US"/>
              <a:t>웹 대시보드 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E134A879-064F-4B96-8E42-212DABB87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5128" r="6928" b="24542"/>
          <a:stretch/>
        </p:blipFill>
        <p:spPr>
          <a:xfrm>
            <a:off x="1383575" y="1287463"/>
            <a:ext cx="9986535" cy="5166677"/>
          </a:xfrm>
        </p:spPr>
      </p:pic>
    </p:spTree>
    <p:extLst>
      <p:ext uri="{BB962C8B-B14F-4D97-AF65-F5344CB8AC3E}">
        <p14:creationId xmlns:p14="http://schemas.microsoft.com/office/powerpoint/2010/main" val="195729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C37991B-2794-F24A-809B-2E1424F22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11784" r="13844" b="16155"/>
          <a:stretch/>
        </p:blipFill>
        <p:spPr>
          <a:xfrm>
            <a:off x="1978716" y="1225267"/>
            <a:ext cx="7935991" cy="5383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E5965-9A6D-874A-9623-0303E55B5C28}"/>
              </a:ext>
            </a:extLst>
          </p:cNvPr>
          <p:cNvSpPr txBox="1"/>
          <p:nvPr/>
        </p:nvSpPr>
        <p:spPr>
          <a:xfrm>
            <a:off x="867666" y="616596"/>
            <a:ext cx="964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Chart</a:t>
            </a:r>
            <a:r>
              <a:rPr lang="ko-KR" altLang="en-US"/>
              <a:t>는 </a:t>
            </a:r>
            <a:r>
              <a:rPr lang="ko-KR" altLang="en-US" err="1"/>
              <a:t>반응형</a:t>
            </a:r>
            <a:r>
              <a:rPr lang="ko-KR" altLang="en-US"/>
              <a:t> 웹으로 제작하여 모바일 앱의 웹 뷰</a:t>
            </a:r>
            <a:r>
              <a:rPr lang="en-US" altLang="ko-KR"/>
              <a:t>(WebView)</a:t>
            </a:r>
            <a:r>
              <a:rPr lang="ko-KR" altLang="en-US"/>
              <a:t>에 넣어서 활용할 수 있음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6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2BB52-02AD-4E7E-99B7-5E96B605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83" y="142875"/>
            <a:ext cx="10383033" cy="981423"/>
          </a:xfrm>
        </p:spPr>
        <p:txBody>
          <a:bodyPr/>
          <a:lstStyle/>
          <a:p>
            <a:r>
              <a:rPr lang="en-US" altLang="ko-KR"/>
              <a:t>Chart </a:t>
            </a:r>
            <a:r>
              <a:rPr lang="ko-KR" altLang="en-US"/>
              <a:t>속성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60AF1-0584-4075-B438-CD979ABE2494}"/>
              </a:ext>
            </a:extLst>
          </p:cNvPr>
          <p:cNvSpPr txBox="1"/>
          <p:nvPr/>
        </p:nvSpPr>
        <p:spPr>
          <a:xfrm>
            <a:off x="1393444" y="1114740"/>
            <a:ext cx="47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line,</a:t>
            </a:r>
            <a:r>
              <a:rPr lang="ko-KR" altLang="en-US"/>
              <a:t> </a:t>
            </a:r>
            <a:r>
              <a:rPr lang="en-US" altLang="ko-KR" err="1"/>
              <a:t>lineStep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spline, area, column, pie </a:t>
            </a:r>
            <a:r>
              <a:rPr lang="ko-KR" altLang="en-US"/>
              <a:t>등</a:t>
            </a:r>
          </a:p>
        </p:txBody>
      </p:sp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F41A65AE-83D1-40CE-BE42-70159A4EB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6" t="6437" r="6204" b="13754"/>
          <a:stretch/>
        </p:blipFill>
        <p:spPr>
          <a:xfrm>
            <a:off x="1901952" y="1663651"/>
            <a:ext cx="8778240" cy="4910885"/>
          </a:xfrm>
          <a:prstGeom prst="rect">
            <a:avLst/>
          </a:prstGeom>
          <a:ln w="12700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87608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E15958C261AF4D9878310A1247F06D" ma:contentTypeVersion="10" ma:contentTypeDescription="새 문서를 만듭니다." ma:contentTypeScope="" ma:versionID="0578090a571e9e3f299084c748d7c5a8">
  <xsd:schema xmlns:xsd="http://www.w3.org/2001/XMLSchema" xmlns:xs="http://www.w3.org/2001/XMLSchema" xmlns:p="http://schemas.microsoft.com/office/2006/metadata/properties" xmlns:ns3="3e85bc61-11ec-43a6-af17-3439dec2f097" targetNamespace="http://schemas.microsoft.com/office/2006/metadata/properties" ma:root="true" ma:fieldsID="0c435df990777a4eb147687e572d9d7e" ns3:_="">
    <xsd:import namespace="3e85bc61-11ec-43a6-af17-3439dec2f0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bc61-11ec-43a6-af17-3439dec2f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9F1D12-A22B-4A9D-9E01-025179D473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63FD36-307E-4512-863C-9C27F93D6B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5bc61-11ec-43a6-af17-3439dec2f0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BEF11D-E6EB-49AD-999E-743007C2E32A}">
  <ds:schemaRefs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3e85bc61-11ec-43a6-af17-3439dec2f097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945</Words>
  <Application>Microsoft Office PowerPoint</Application>
  <PresentationFormat>와이드스크린</PresentationFormat>
  <Paragraphs>161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Menlo</vt:lpstr>
      <vt:lpstr>나눔바른고딕</vt:lpstr>
      <vt:lpstr>맑은 고딕</vt:lpstr>
      <vt:lpstr>바탕</vt:lpstr>
      <vt:lpstr>Arial</vt:lpstr>
      <vt:lpstr>Courier New</vt:lpstr>
      <vt:lpstr>Office 테마</vt:lpstr>
      <vt:lpstr>오픈 소스 JavaScript  데이터 시각화 라이브러리를  활용한 IoT 대시보드 제작</vt:lpstr>
      <vt:lpstr>NodeMCU NTP 날짜, 시간 구하기</vt:lpstr>
      <vt:lpstr>NodeMCU NTP 날짜, 시간 구하기</vt:lpstr>
      <vt:lpstr>PowerPoint 프레젠테이션</vt:lpstr>
      <vt:lpstr>JavaScript 데이터 시각화 라이브러리</vt:lpstr>
      <vt:lpstr>PowerPoint 프레젠테이션</vt:lpstr>
      <vt:lpstr>웹 대시보드 </vt:lpstr>
      <vt:lpstr>PowerPoint 프레젠테이션</vt:lpstr>
      <vt:lpstr>Chart 속성 </vt:lpstr>
      <vt:lpstr>PowerPoint 프레젠테이션</vt:lpstr>
      <vt:lpstr>데이터 베이스</vt:lpstr>
      <vt:lpstr>CanvasJS 시작하기</vt:lpstr>
      <vt:lpstr>CanvasJS 설치</vt:lpstr>
      <vt:lpstr>PowerPoint 프레젠테이션</vt:lpstr>
      <vt:lpstr>테스트 실행 결과</vt:lpstr>
      <vt:lpstr>Chart elements</vt:lpstr>
      <vt:lpstr>Updating Chart Options / Data</vt:lpstr>
      <vt:lpstr>Chart options: Objects</vt:lpstr>
      <vt:lpstr>Busan Citizen Sensor : 부산 IoT 방사능 오염 탐지 시스템</vt:lpstr>
      <vt:lpstr>서비스 필요성</vt:lpstr>
      <vt:lpstr>전체 시스템 구성도</vt:lpstr>
      <vt:lpstr>다용도 IoT 디바이스 설계</vt:lpstr>
      <vt:lpstr>IoT 디바이스 구현</vt:lpstr>
      <vt:lpstr>웹 기반 방사능 오염 모니터링 시스템</vt:lpstr>
      <vt:lpstr>전용 모바일 앱(Android)</vt:lpstr>
      <vt:lpstr>06-01 통합 프로젝트 과제 </vt:lpstr>
      <vt:lpstr>예시 UI</vt:lpstr>
      <vt:lpstr>06-02 최종 결과 보고서</vt:lpstr>
      <vt:lpstr>성적 평가 및 제출 기한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Jong Hyun</dc:creator>
  <cp:lastModifiedBy>Kim Jong Hyun</cp:lastModifiedBy>
  <cp:revision>1</cp:revision>
  <dcterms:created xsi:type="dcterms:W3CDTF">2020-07-08T02:38:42Z</dcterms:created>
  <dcterms:modified xsi:type="dcterms:W3CDTF">2020-07-14T01:45:19Z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0x01010038E15958C261AF4D9878310A1247F06D</vt:lpwstr>
  </property>
</Properties>
</file>